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2.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notesSlides/notesSlide3.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notesSlides/notesSlide4.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notesSlides/notesSlide5.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notesSlides/notesSlide6.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notesSlides/notesSlide7.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76" r:id="rId2"/>
    <p:sldMasterId id="2147483689" r:id="rId3"/>
    <p:sldMasterId id="2147483696" r:id="rId4"/>
    <p:sldMasterId id="2147483715" r:id="rId5"/>
  </p:sldMasterIdLst>
  <p:notesMasterIdLst>
    <p:notesMasterId r:id="rId14"/>
  </p:notesMasterIdLst>
  <p:handoutMasterIdLst>
    <p:handoutMasterId r:id="rId15"/>
  </p:handoutMasterIdLst>
  <p:sldIdLst>
    <p:sldId id="407" r:id="rId6"/>
    <p:sldId id="961" r:id="rId7"/>
    <p:sldId id="962" r:id="rId8"/>
    <p:sldId id="963" r:id="rId9"/>
    <p:sldId id="964" r:id="rId10"/>
    <p:sldId id="965" r:id="rId11"/>
    <p:sldId id="966" r:id="rId12"/>
    <p:sldId id="967" r:id="rId13"/>
  </p:sldIdLst>
  <p:sldSz cx="12188825" cy="6858000"/>
  <p:notesSz cx="6858000" cy="9144000"/>
  <p:custDataLst>
    <p:tags r:id="rId16"/>
  </p:custDataLst>
  <p:defaultText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4">
          <p15:clr>
            <a:srgbClr val="A4A3A4"/>
          </p15:clr>
        </p15:guide>
        <p15:guide id="2" orient="horz" pos="4212">
          <p15:clr>
            <a:srgbClr val="A4A3A4"/>
          </p15:clr>
        </p15:guide>
        <p15:guide id="3" orient="horz" pos="3887">
          <p15:clr>
            <a:srgbClr val="A4A3A4"/>
          </p15:clr>
        </p15:guide>
        <p15:guide id="4" pos="3943">
          <p15:clr>
            <a:srgbClr val="A4A3A4"/>
          </p15:clr>
        </p15:guide>
        <p15:guide id="5" pos="2299">
          <p15:clr>
            <a:srgbClr val="A4A3A4"/>
          </p15:clr>
        </p15:guide>
        <p15:guide id="6" pos="54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0094BC"/>
    <a:srgbClr val="BF0000"/>
    <a:srgbClr val="414042"/>
    <a:srgbClr val="5F5F5F"/>
    <a:srgbClr val="00B4E5"/>
    <a:srgbClr val="001D32"/>
    <a:srgbClr val="7F7F7F"/>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1" autoAdjust="0"/>
    <p:restoredTop sz="74419" autoAdjust="0"/>
  </p:normalViewPr>
  <p:slideViewPr>
    <p:cSldViewPr snapToGrid="0" snapToObjects="1">
      <p:cViewPr varScale="1">
        <p:scale>
          <a:sx n="64" d="100"/>
          <a:sy n="64" d="100"/>
        </p:scale>
        <p:origin x="1037" y="62"/>
      </p:cViewPr>
      <p:guideLst>
        <p:guide orient="horz" pos="484"/>
        <p:guide orient="horz" pos="4212"/>
        <p:guide orient="horz" pos="3887"/>
        <p:guide pos="3943"/>
        <p:guide pos="2299"/>
        <p:guide pos="5452"/>
      </p:guideLst>
    </p:cSldViewPr>
  </p:slideViewPr>
  <p:notesTextViewPr>
    <p:cViewPr>
      <p:scale>
        <a:sx n="125" d="100"/>
        <a:sy n="125" d="100"/>
      </p:scale>
      <p:origin x="0" y="0"/>
    </p:cViewPr>
  </p:notesTextViewPr>
  <p:sorterViewPr>
    <p:cViewPr>
      <p:scale>
        <a:sx n="100" d="100"/>
        <a:sy n="100" d="100"/>
      </p:scale>
      <p:origin x="0" y="0"/>
    </p:cViewPr>
  </p:sorterViewPr>
  <p:notesViewPr>
    <p:cSldViewPr snapToGrid="0" snapToObjects="1">
      <p:cViewPr varScale="1">
        <p:scale>
          <a:sx n="67" d="100"/>
          <a:sy n="67" d="100"/>
        </p:scale>
        <p:origin x="-28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sz="1000" dirty="0">
              <a:latin typeface="Arial" panose="020B0604020202020204" pitchFamily="34" charset="0"/>
              <a:cs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1C0EDC-3B04-4D43-AC98-A606493C474D}" type="datetimeFigureOut">
              <a:rPr lang="en-US" sz="1000" smtClean="0">
                <a:latin typeface="Arial" panose="020B0604020202020204" pitchFamily="34" charset="0"/>
                <a:cs typeface="Arial" panose="020B0604020202020204" pitchFamily="34" charset="0"/>
              </a:rPr>
              <a:t>1/19/2022</a:t>
            </a:fld>
            <a:endParaRPr lang="en-US" sz="10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lvl="0"/>
            <a:r>
              <a:rPr lang="en-US" sz="800" cap="all" dirty="0">
                <a:solidFill>
                  <a:srgbClr val="939598"/>
                </a:solidFill>
                <a:latin typeface="Arial" panose="020B0604020202020204" pitchFamily="34" charset="0"/>
                <a:cs typeface="Arial" panose="020B0604020202020204" pitchFamily="34" charset="0"/>
              </a:rPr>
              <a:t>2011 LENOVO CONFIDENTIAL. All rights reserved.</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7F3538-DD9D-4F25-8311-592750C50641}" type="slidenum">
              <a:rPr lang="en-US" sz="800" smtClean="0">
                <a:latin typeface="Arial" panose="020B0604020202020204" pitchFamily="34" charset="0"/>
                <a:cs typeface="Arial" panose="020B0604020202020204" pitchFamily="34" charset="0"/>
              </a:rPr>
              <a:t>‹#›</a:t>
            </a:fld>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000">
                <a:latin typeface="Arial" panose="020B0604020202020204" pitchFamily="34" charset="0"/>
                <a:cs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000">
                <a:latin typeface="Arial" panose="020B0604020202020204" pitchFamily="34" charset="0"/>
                <a:cs typeface="Arial" panose="020B0604020202020204" pitchFamily="34" charset="0"/>
              </a:defRPr>
            </a:lvl1pPr>
          </a:lstStyle>
          <a:p>
            <a:fld id="{F23CF275-28B3-497F-9AED-85D5F023BA5C}" type="datetimeFigureOut">
              <a:rPr lang="en-US" smtClean="0"/>
              <a:t>1/19/2022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000">
                <a:latin typeface="Arial" panose="020B0604020202020204" pitchFamily="34" charset="0"/>
                <a:cs typeface="Arial" panose="020B0604020202020204" pitchFamily="34" charset="0"/>
              </a:defRPr>
            </a:lvl1pPr>
          </a:lstStyle>
          <a:p>
            <a:r>
              <a:rPr lang="en-US" sz="800" cap="all" dirty="0">
                <a:solidFill>
                  <a:srgbClr val="939598"/>
                </a:solidFill>
              </a:rPr>
              <a:t>2011 LENOVO CONFIDENTIAL. All rights reserved.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800">
                <a:latin typeface="Arial" panose="020B0604020202020204" pitchFamily="34" charset="0"/>
                <a:cs typeface="Arial" panose="020B0604020202020204" pitchFamily="34" charset="0"/>
              </a:defRPr>
            </a:lvl1pPr>
          </a:lstStyle>
          <a:p>
            <a:fld id="{4AED87EB-65D7-4500-873C-410831173A82}"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165" algn="l" defTabSz="1219200" rtl="0" eaLnBrk="1" latinLnBrk="0" hangingPunct="1">
      <a:defRPr sz="1600" kern="1200">
        <a:solidFill>
          <a:schemeClr val="tx1"/>
        </a:solidFill>
        <a:latin typeface="+mn-lt"/>
        <a:ea typeface="+mn-ea"/>
        <a:cs typeface="+mn-cs"/>
      </a:defRPr>
    </a:lvl4pPr>
    <a:lvl5pPr marL="2437765" algn="l" defTabSz="1219200" rtl="0" eaLnBrk="1" latinLnBrk="0" hangingPunct="1">
      <a:defRPr sz="1600" kern="1200">
        <a:solidFill>
          <a:schemeClr val="tx1"/>
        </a:solidFill>
        <a:latin typeface="+mn-lt"/>
        <a:ea typeface="+mn-ea"/>
        <a:cs typeface="+mn-cs"/>
      </a:defRPr>
    </a:lvl5pPr>
    <a:lvl6pPr marL="3047365" algn="l" defTabSz="1219200" rtl="0" eaLnBrk="1" latinLnBrk="0" hangingPunct="1">
      <a:defRPr sz="1600" kern="1200">
        <a:solidFill>
          <a:schemeClr val="tx1"/>
        </a:solidFill>
        <a:latin typeface="+mn-lt"/>
        <a:ea typeface="+mn-ea"/>
        <a:cs typeface="+mn-cs"/>
      </a:defRPr>
    </a:lvl6pPr>
    <a:lvl7pPr marL="3656965" algn="l" defTabSz="1219200" rtl="0" eaLnBrk="1" latinLnBrk="0" hangingPunct="1">
      <a:defRPr sz="1600" kern="1200">
        <a:solidFill>
          <a:schemeClr val="tx1"/>
        </a:solidFill>
        <a:latin typeface="+mn-lt"/>
        <a:ea typeface="+mn-ea"/>
        <a:cs typeface="+mn-cs"/>
      </a:defRPr>
    </a:lvl7pPr>
    <a:lvl8pPr marL="4266565" algn="l" defTabSz="1219200" rtl="0" eaLnBrk="1" latinLnBrk="0" hangingPunct="1">
      <a:defRPr sz="1600" kern="1200">
        <a:solidFill>
          <a:schemeClr val="tx1"/>
        </a:solidFill>
        <a:latin typeface="+mn-lt"/>
        <a:ea typeface="+mn-ea"/>
        <a:cs typeface="+mn-cs"/>
      </a:defRPr>
    </a:lvl8pPr>
    <a:lvl9pPr marL="487616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同学们好！下面我们一起来学习诊断与排除计算机故障的第一个工作任务</a:t>
            </a:r>
            <a:r>
              <a:rPr lang="en-US" altLang="zh-CN" dirty="0"/>
              <a:t>—</a:t>
            </a:r>
            <a:r>
              <a:rPr lang="zh-CN" altLang="en-US" dirty="0"/>
              <a:t>了解计算机故障基础知识</a:t>
            </a:r>
          </a:p>
        </p:txBody>
      </p:sp>
      <p:sp>
        <p:nvSpPr>
          <p:cNvPr id="4" name="灯片编号占位符 3"/>
          <p:cNvSpPr>
            <a:spLocks noGrp="1"/>
          </p:cNvSpPr>
          <p:nvPr>
            <p:ph type="sldNum" sz="quarter" idx="10"/>
          </p:nvPr>
        </p:nvSpPr>
        <p:spPr/>
        <p:txBody>
          <a:bodyPr/>
          <a:lstStyle/>
          <a:p>
            <a:fld id="{4AED87EB-65D7-4500-873C-410831173A82}" type="slidenum">
              <a:rPr lang="en-US" smtClean="0"/>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lnSpc>
                <a:spcPct val="170000"/>
              </a:lnSpc>
            </a:pPr>
            <a:r>
              <a:rPr lang="en-US" altLang="zh-CN" sz="1800" kern="100" dirty="0">
                <a:effectLst/>
                <a:latin typeface="+mn-ea"/>
              </a:rPr>
              <a:t> </a:t>
            </a:r>
            <a:r>
              <a:rPr lang="zh-CN" altLang="zh-CN" sz="1800" kern="100" dirty="0">
                <a:effectLst/>
                <a:latin typeface="+mn-ea"/>
              </a:rPr>
              <a:t>通过前面几个章节内容的学习，我们了解了计算机的硬件系统结构、</a:t>
            </a:r>
            <a:r>
              <a:rPr lang="zh-CN" altLang="en-US" sz="1800" kern="100" dirty="0">
                <a:effectLst/>
                <a:latin typeface="+mn-ea"/>
              </a:rPr>
              <a:t>软件</a:t>
            </a:r>
            <a:r>
              <a:rPr lang="zh-CN" altLang="zh-CN" sz="1800" kern="100" dirty="0">
                <a:effectLst/>
                <a:latin typeface="+mn-ea"/>
              </a:rPr>
              <a:t>操作系统的安装与调试，理解了计算机工作的基本原理</a:t>
            </a:r>
            <a:r>
              <a:rPr lang="zh-CN" altLang="en-US" sz="1800" kern="100" dirty="0">
                <a:effectLst/>
                <a:latin typeface="+mn-ea"/>
              </a:rPr>
              <a:t>，</a:t>
            </a:r>
            <a:r>
              <a:rPr lang="zh-CN" altLang="zh-CN" sz="1800" kern="100" dirty="0">
                <a:effectLst/>
                <a:latin typeface="+mn-ea"/>
              </a:rPr>
              <a:t>掌握了计算机维修拆装的规范与技巧。作为从事计算机维修的工程师新手来说，自然会产生如下困惑：老工程师似乎什么故障都能解决？那么，技术大师们又是如何快速找到解决问题的思路和处理方法的呢？面对千奇百怪的故障现象，我们又该怎么办呢？ </a:t>
            </a:r>
          </a:p>
          <a:p>
            <a:pPr indent="266700" algn="just">
              <a:lnSpc>
                <a:spcPct val="170000"/>
              </a:lnSpc>
            </a:pPr>
            <a:r>
              <a:rPr lang="en-US" altLang="zh-CN" sz="1800" kern="100" dirty="0">
                <a:effectLst/>
                <a:latin typeface="+mn-ea"/>
              </a:rPr>
              <a:t> </a:t>
            </a:r>
            <a:r>
              <a:rPr lang="zh-CN" altLang="zh-CN" sz="1800" kern="100" dirty="0">
                <a:effectLst/>
                <a:latin typeface="+mn-ea"/>
              </a:rPr>
              <a:t>大家都已明白，计算机是由硬件和软件两大部分组成，因此，计算机的故障也就可分为硬件故障和软件故障两大类。计算机硬件就好比人的躯体，而计算机软件就好比人的灵魂，要想让计算机发挥完美的作用，除了要有</a:t>
            </a:r>
            <a:r>
              <a:rPr lang="zh-CN" altLang="en-US" sz="1800" kern="100" dirty="0">
                <a:latin typeface="+mn-ea"/>
              </a:rPr>
              <a:t>结</a:t>
            </a:r>
            <a:r>
              <a:rPr lang="zh-CN" altLang="zh-CN" sz="1800" kern="100" dirty="0">
                <a:effectLst/>
                <a:latin typeface="+mn-ea"/>
              </a:rPr>
              <a:t>实过硬的“躯体”外，还必须要有完美高尚的“灵魂”，俗话说得好：“没有灵魂的计算机就是一堆废铁”。</a:t>
            </a:r>
          </a:p>
          <a:p>
            <a:pPr indent="266700" algn="just">
              <a:lnSpc>
                <a:spcPct val="170000"/>
              </a:lnSpc>
            </a:pPr>
            <a:r>
              <a:rPr lang="en-US" altLang="zh-CN" sz="1800" kern="100" dirty="0">
                <a:effectLst/>
                <a:latin typeface="+mn-ea"/>
              </a:rPr>
              <a:t> </a:t>
            </a:r>
            <a:r>
              <a:rPr lang="zh-CN" altLang="zh-CN" sz="1800" kern="100" dirty="0">
                <a:effectLst/>
                <a:latin typeface="+mn-ea"/>
              </a:rPr>
              <a:t>本学习领域将带领大家从计算机的硬件故障和软件故障两个方面进行学习计算机的故障诊断与排除，它是本课程的重点、也是难点，通过本课程的学习，相信大家对电脑的维修一定会有很大的信心。</a:t>
            </a:r>
          </a:p>
          <a:p>
            <a:pPr indent="266700" algn="just"/>
            <a:r>
              <a:rPr lang="zh-CN" altLang="en-US" sz="1800" kern="100" dirty="0">
                <a:effectLst/>
                <a:latin typeface="Times New Roman" panose="02020603050405020304" pitchFamily="18" charset="0"/>
                <a:ea typeface="宋体" panose="02010600030101010101" pitchFamily="2" charset="-122"/>
              </a:rPr>
              <a:t>本学习领域将分成以下五个学习任务来完成，它们分别是：了解计算机故障基本知识、诊断计算机故障的基本原则、诊断计算机故障流程、排除计算机故障的常用方法、分析计算机故障案例。</a:t>
            </a:r>
            <a:endParaRPr lang="zh-CN" altLang="zh-CN" sz="1800" kern="1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r>
              <a:rPr lang="zh-CN" altLang="zh-CN" sz="1800" kern="0" dirty="0">
                <a:effectLst/>
                <a:latin typeface="Times New Roman" panose="02020603050405020304" pitchFamily="18" charset="0"/>
                <a:ea typeface="宋体" panose="02010600030101010101" pitchFamily="2" charset="-122"/>
              </a:rPr>
              <a:t>计算机在使用的过程中难免会产生各种各样的故障现象，其现象千变万化、错综复杂。从维修分析的角度来看，通常会将计算机故障分为软件</a:t>
            </a:r>
            <a:r>
              <a:rPr lang="zh-CN" altLang="en-US" sz="1800" kern="0" dirty="0">
                <a:effectLst/>
                <a:latin typeface="Times New Roman" panose="02020603050405020304" pitchFamily="18" charset="0"/>
                <a:ea typeface="宋体" panose="02010600030101010101" pitchFamily="2" charset="-122"/>
              </a:rPr>
              <a:t>类</a:t>
            </a:r>
            <a:r>
              <a:rPr lang="zh-CN" altLang="zh-CN" sz="1800" kern="0" dirty="0">
                <a:effectLst/>
                <a:latin typeface="Times New Roman" panose="02020603050405020304" pitchFamily="18" charset="0"/>
                <a:ea typeface="宋体" panose="02010600030101010101" pitchFamily="2" charset="-122"/>
              </a:rPr>
              <a:t>故障和硬件</a:t>
            </a:r>
            <a:r>
              <a:rPr lang="zh-CN" altLang="en-US" sz="1800" kern="0" dirty="0">
                <a:effectLst/>
                <a:latin typeface="Times New Roman" panose="02020603050405020304" pitchFamily="18" charset="0"/>
                <a:ea typeface="宋体" panose="02010600030101010101" pitchFamily="2" charset="-122"/>
              </a:rPr>
              <a:t>类</a:t>
            </a:r>
            <a:r>
              <a:rPr lang="zh-CN" altLang="zh-CN" sz="1800" kern="0" dirty="0">
                <a:effectLst/>
                <a:latin typeface="Times New Roman" panose="02020603050405020304" pitchFamily="18" charset="0"/>
                <a:ea typeface="宋体" panose="02010600030101010101" pitchFamily="2" charset="-122"/>
              </a:rPr>
              <a:t>故障。</a:t>
            </a:r>
            <a:endParaRPr lang="zh-CN" altLang="zh-CN" sz="1800" kern="100" dirty="0">
              <a:effectLst/>
              <a:latin typeface="Times New Roman" panose="02020603050405020304" pitchFamily="18" charset="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66700" algn="just"/>
            <a:r>
              <a:rPr lang="zh-CN" altLang="en-US" sz="2800" kern="100" dirty="0">
                <a:effectLst/>
                <a:latin typeface="+mn-ea"/>
              </a:rPr>
              <a:t>计算机</a:t>
            </a:r>
            <a:r>
              <a:rPr lang="zh-CN" altLang="zh-CN" sz="2800" kern="100" dirty="0">
                <a:effectLst/>
                <a:latin typeface="+mn-ea"/>
              </a:rPr>
              <a:t>软件故障是指由于计算机系统兼容性</a:t>
            </a:r>
            <a:r>
              <a:rPr lang="zh-CN" altLang="en-US" sz="2800" kern="100" dirty="0">
                <a:effectLst/>
                <a:latin typeface="+mn-ea"/>
              </a:rPr>
              <a:t>、</a:t>
            </a:r>
            <a:r>
              <a:rPr lang="zh-CN" altLang="zh-CN" sz="2800" kern="100" dirty="0">
                <a:effectLst/>
                <a:latin typeface="+mn-ea"/>
              </a:rPr>
              <a:t>配置不当、感染病毒或使用操作不当等原因引起</a:t>
            </a:r>
            <a:r>
              <a:rPr lang="zh-CN" altLang="en-US" sz="2800" kern="100" dirty="0">
                <a:effectLst/>
                <a:latin typeface="+mn-ea"/>
              </a:rPr>
              <a:t>计算机</a:t>
            </a:r>
            <a:r>
              <a:rPr lang="zh-CN" altLang="zh-CN" sz="2800" kern="100" dirty="0">
                <a:effectLst/>
                <a:latin typeface="+mn-ea"/>
              </a:rPr>
              <a:t>无法正常运行的故障现象。</a:t>
            </a:r>
            <a:endParaRPr lang="en-US" altLang="zh-CN" sz="2800" kern="100" dirty="0">
              <a:effectLst/>
              <a:latin typeface="+mn-ea"/>
            </a:endParaRPr>
          </a:p>
          <a:p>
            <a:pPr indent="266700" algn="just">
              <a:lnSpc>
                <a:spcPts val="2600"/>
              </a:lnSpc>
            </a:pPr>
            <a:r>
              <a:rPr lang="zh-CN" altLang="zh-CN" sz="1800" kern="100" dirty="0">
                <a:effectLst/>
                <a:latin typeface="+mn-ea"/>
              </a:rPr>
              <a:t>软件故障原因主要有以下几种：</a:t>
            </a:r>
          </a:p>
          <a:p>
            <a:pPr indent="266700" algn="just">
              <a:lnSpc>
                <a:spcPts val="2600"/>
              </a:lnSpc>
            </a:pPr>
            <a:r>
              <a:rPr lang="en-US" altLang="zh-CN" sz="1800" kern="100" dirty="0">
                <a:effectLst/>
                <a:latin typeface="+mn-ea"/>
              </a:rPr>
              <a:t>1.</a:t>
            </a:r>
            <a:r>
              <a:rPr lang="zh-CN" altLang="zh-CN" sz="1800" kern="100" dirty="0">
                <a:effectLst/>
                <a:latin typeface="+mn-ea"/>
              </a:rPr>
              <a:t>两个或两个以上应用软件同时运行或应用软件与操作系统之间不兼容而引起的系统崩溃、蓝屏、死机、重启等现象；</a:t>
            </a:r>
          </a:p>
          <a:p>
            <a:pPr indent="266700" algn="just">
              <a:lnSpc>
                <a:spcPts val="2600"/>
              </a:lnSpc>
            </a:pPr>
            <a:r>
              <a:rPr lang="en-US" altLang="zh-CN" sz="1800" kern="100" dirty="0">
                <a:effectLst/>
                <a:latin typeface="+mn-ea"/>
              </a:rPr>
              <a:t>2.</a:t>
            </a:r>
            <a:r>
              <a:rPr lang="zh-CN" altLang="zh-CN" sz="1800" kern="100" dirty="0">
                <a:effectLst/>
                <a:latin typeface="+mn-ea"/>
              </a:rPr>
              <a:t>删除某个应用软件时将系统文件或驱动程序丢失而引起的系统崩溃、功能失效、甚至无法启动系统等现象；</a:t>
            </a:r>
          </a:p>
          <a:p>
            <a:pPr indent="266700" algn="just">
              <a:lnSpc>
                <a:spcPts val="2600"/>
              </a:lnSpc>
            </a:pPr>
            <a:r>
              <a:rPr lang="en-US" altLang="zh-CN" sz="1800" kern="100" dirty="0">
                <a:effectLst/>
                <a:latin typeface="+mn-ea"/>
              </a:rPr>
              <a:t>3.</a:t>
            </a:r>
            <a:r>
              <a:rPr lang="zh-CN" altLang="zh-CN" sz="1800" kern="100" dirty="0">
                <a:effectLst/>
                <a:latin typeface="+mn-ea"/>
              </a:rPr>
              <a:t>在下载应用软件时随机下载安装了某些病毒程序而引起的系统中毒，系统文件遭到破坏造成无法正常运行的现象；</a:t>
            </a:r>
          </a:p>
          <a:p>
            <a:pPr indent="266700" algn="just">
              <a:lnSpc>
                <a:spcPts val="2600"/>
              </a:lnSpc>
            </a:pPr>
            <a:r>
              <a:rPr lang="en-US" altLang="zh-CN" sz="1800" kern="100" dirty="0">
                <a:effectLst/>
                <a:latin typeface="+mn-ea"/>
              </a:rPr>
              <a:t>4.</a:t>
            </a:r>
            <a:r>
              <a:rPr lang="zh-CN" altLang="zh-CN" sz="1800" kern="100" dirty="0">
                <a:effectLst/>
                <a:latin typeface="+mn-ea"/>
              </a:rPr>
              <a:t>计算机同时安装了多个杀毒软件，造成杀毒软件之间互相冲突而导致系统运行卡顿、死机等现象</a:t>
            </a:r>
            <a:r>
              <a:rPr lang="zh-CN" altLang="en-US" sz="1800" kern="100" dirty="0">
                <a:effectLst/>
                <a:latin typeface="+mn-ea"/>
              </a:rPr>
              <a:t>；</a:t>
            </a:r>
            <a:endParaRPr lang="zh-CN" altLang="zh-CN" sz="1800" kern="100" dirty="0">
              <a:effectLst/>
              <a:latin typeface="+mn-ea"/>
            </a:endParaRPr>
          </a:p>
          <a:p>
            <a:pPr indent="266700" algn="just">
              <a:lnSpc>
                <a:spcPts val="2600"/>
              </a:lnSpc>
            </a:pPr>
            <a:r>
              <a:rPr lang="en-US" altLang="zh-CN" sz="1800" kern="100" dirty="0">
                <a:effectLst/>
                <a:latin typeface="+mn-ea"/>
              </a:rPr>
              <a:t>5.</a:t>
            </a:r>
            <a:r>
              <a:rPr lang="zh-CN" altLang="zh-CN" sz="1800" kern="100" dirty="0">
                <a:effectLst/>
                <a:latin typeface="+mn-ea"/>
              </a:rPr>
              <a:t>系统文件丢失或版本不匹配、内存冲突或耗尽、系统更新或升级时磁盘引导设置错误等</a:t>
            </a:r>
            <a:r>
              <a:rPr lang="zh-CN" altLang="en-US" sz="1800" kern="100" dirty="0">
                <a:effectLst/>
                <a:latin typeface="+mn-ea"/>
              </a:rPr>
              <a:t>；</a:t>
            </a:r>
            <a:endParaRPr lang="zh-CN" altLang="zh-CN" sz="1800" kern="100" dirty="0">
              <a:effectLst/>
              <a:latin typeface="+mn-ea"/>
            </a:endParaRPr>
          </a:p>
          <a:p>
            <a:pPr indent="266700" algn="just">
              <a:lnSpc>
                <a:spcPts val="2600"/>
              </a:lnSpc>
            </a:pPr>
            <a:r>
              <a:rPr lang="en-US" altLang="zh-CN" sz="1800" kern="100" dirty="0">
                <a:effectLst/>
                <a:latin typeface="+mn-ea"/>
              </a:rPr>
              <a:t>6.BIOS</a:t>
            </a:r>
            <a:r>
              <a:rPr lang="zh-CN" altLang="zh-CN" sz="1800" kern="100" dirty="0">
                <a:effectLst/>
                <a:latin typeface="+mn-ea"/>
              </a:rPr>
              <a:t>程序版本过低或设置错误引起等。</a:t>
            </a:r>
          </a:p>
        </p:txBody>
      </p:sp>
      <p:sp>
        <p:nvSpPr>
          <p:cNvPr id="4" name="Slide Number Placeholder 3"/>
          <p:cNvSpPr>
            <a:spLocks noGrp="1"/>
          </p:cNvSpPr>
          <p:nvPr>
            <p:ph type="sldNum" sz="quarter" idx="10"/>
          </p:nvPr>
        </p:nvSpPr>
        <p:spPr/>
        <p:txBody>
          <a:bodyPr/>
          <a:lstStyle/>
          <a:p>
            <a:fld id="{4AED87EB-65D7-4500-873C-410831173A82}" type="slidenum">
              <a:rPr lang="en-US" smtClean="0"/>
              <a:t>4</a:t>
            </a:fld>
            <a:endParaRPr lang="en-US" dirty="0"/>
          </a:p>
        </p:txBody>
      </p:sp>
    </p:spTree>
    <p:extLst>
      <p:ext uri="{BB962C8B-B14F-4D97-AF65-F5344CB8AC3E}">
        <p14:creationId xmlns:p14="http://schemas.microsoft.com/office/powerpoint/2010/main" val="3509352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just"/>
            <a:r>
              <a:rPr lang="en-US" altLang="zh-CN" sz="4000" dirty="0"/>
              <a:t> </a:t>
            </a:r>
            <a:r>
              <a:rPr lang="zh-CN" altLang="en-US" sz="4000" dirty="0"/>
              <a:t>计算机</a:t>
            </a:r>
            <a:r>
              <a:rPr lang="zh-CN" altLang="zh-CN" sz="4000" dirty="0"/>
              <a:t>硬件故障是指计算机硬件系统中内部硬件与外部硬件因使用不当而引起的接触不良</a:t>
            </a:r>
            <a:r>
              <a:rPr lang="zh-CN" altLang="en-US" sz="4000" dirty="0"/>
              <a:t>，</a:t>
            </a:r>
            <a:r>
              <a:rPr lang="zh-CN" altLang="zh-CN" sz="4000" dirty="0"/>
              <a:t>电路或器件损坏</a:t>
            </a:r>
            <a:r>
              <a:rPr lang="zh-CN" altLang="en-US" sz="4000" dirty="0"/>
              <a:t>、</a:t>
            </a:r>
            <a:r>
              <a:rPr lang="zh-CN" altLang="zh-CN" sz="4000" dirty="0"/>
              <a:t>硬件本身电性能下降等原因引起</a:t>
            </a:r>
            <a:r>
              <a:rPr lang="zh-CN" altLang="en-US" sz="4000" dirty="0"/>
              <a:t>计算机无法正常运行</a:t>
            </a:r>
            <a:r>
              <a:rPr lang="zh-CN" altLang="zh-CN" sz="4000" dirty="0"/>
              <a:t>的故障现象。</a:t>
            </a:r>
            <a:endParaRPr lang="en-US" altLang="zh-CN" sz="4000" dirty="0"/>
          </a:p>
          <a:p>
            <a:pPr indent="0" algn="just">
              <a:lnSpc>
                <a:spcPts val="2300"/>
              </a:lnSpc>
            </a:pPr>
            <a:r>
              <a:rPr lang="zh-CN" altLang="zh-CN" sz="1800" kern="100" dirty="0">
                <a:effectLst/>
                <a:latin typeface="+mn-ea"/>
              </a:rPr>
              <a:t>硬件故障原因主要有以下几种：</a:t>
            </a:r>
          </a:p>
          <a:p>
            <a:pPr indent="266700" algn="just">
              <a:lnSpc>
                <a:spcPts val="2300"/>
              </a:lnSpc>
            </a:pPr>
            <a:r>
              <a:rPr lang="en-US" altLang="zh-CN" sz="1800" kern="100" dirty="0">
                <a:effectLst/>
                <a:latin typeface="+mn-ea"/>
              </a:rPr>
              <a:t>1.</a:t>
            </a:r>
            <a:r>
              <a:rPr lang="zh-CN" altLang="zh-CN" sz="1800" kern="100" dirty="0">
                <a:effectLst/>
                <a:latin typeface="+mn-ea"/>
              </a:rPr>
              <a:t>部件间的插口连接不匹配、插槽损坏、接触不良引起；</a:t>
            </a:r>
          </a:p>
          <a:p>
            <a:pPr indent="266700" algn="just">
              <a:lnSpc>
                <a:spcPts val="2300"/>
              </a:lnSpc>
            </a:pPr>
            <a:r>
              <a:rPr lang="en-US" altLang="zh-CN" sz="1800" kern="100" dirty="0">
                <a:effectLst/>
                <a:latin typeface="+mn-ea"/>
              </a:rPr>
              <a:t>2.</a:t>
            </a:r>
            <a:r>
              <a:rPr lang="zh-CN" altLang="zh-CN" sz="1800" kern="100" dirty="0">
                <a:effectLst/>
                <a:latin typeface="+mn-ea"/>
              </a:rPr>
              <a:t>跳线设置错误引起的硬件之间发生冲突；</a:t>
            </a:r>
          </a:p>
          <a:p>
            <a:pPr indent="266700" algn="just">
              <a:lnSpc>
                <a:spcPts val="2300"/>
              </a:lnSpc>
            </a:pPr>
            <a:r>
              <a:rPr lang="en-US" altLang="zh-CN" sz="1800" kern="100" dirty="0">
                <a:effectLst/>
                <a:latin typeface="+mn-ea"/>
              </a:rPr>
              <a:t>3.</a:t>
            </a:r>
            <a:r>
              <a:rPr lang="zh-CN" altLang="zh-CN" sz="1800" kern="100" dirty="0">
                <a:effectLst/>
                <a:latin typeface="+mn-ea"/>
              </a:rPr>
              <a:t>由于硬件厂商的不同造成硬件与硬件之间互不兼容，引起计算机死机、蓝屏、无法启动等疑难故障现象；</a:t>
            </a:r>
          </a:p>
          <a:p>
            <a:pPr indent="266700" algn="just">
              <a:lnSpc>
                <a:spcPts val="2300"/>
              </a:lnSpc>
            </a:pPr>
            <a:r>
              <a:rPr lang="en-US" altLang="zh-CN" sz="1800" kern="100" dirty="0">
                <a:effectLst/>
                <a:latin typeface="+mn-ea"/>
              </a:rPr>
              <a:t>4.</a:t>
            </a:r>
            <a:r>
              <a:rPr lang="zh-CN" altLang="zh-CN" sz="1800" kern="100" dirty="0">
                <a:effectLst/>
                <a:latin typeface="+mn-ea"/>
              </a:rPr>
              <a:t>计算机使用一段时间后，设备部件的电性能下降、电路元器件虚焊、损坏引起功能失效，甚至无法正常启动工作的故障现象，如</a:t>
            </a:r>
            <a:r>
              <a:rPr lang="en-US" altLang="zh-CN" sz="1800" kern="100" dirty="0">
                <a:effectLst/>
                <a:latin typeface="+mn-ea"/>
              </a:rPr>
              <a:t>CPU</a:t>
            </a:r>
            <a:r>
              <a:rPr lang="zh-CN" altLang="zh-CN" sz="1800" kern="100" dirty="0">
                <a:effectLst/>
                <a:latin typeface="+mn-ea"/>
              </a:rPr>
              <a:t>散热不良、</a:t>
            </a:r>
            <a:r>
              <a:rPr lang="en-US" altLang="zh-CN" sz="1800" kern="100" dirty="0">
                <a:effectLst/>
                <a:latin typeface="+mn-ea"/>
              </a:rPr>
              <a:t>CPU</a:t>
            </a:r>
            <a:r>
              <a:rPr lang="zh-CN" altLang="zh-CN" sz="1800" kern="100" dirty="0">
                <a:effectLst/>
                <a:latin typeface="+mn-ea"/>
              </a:rPr>
              <a:t>超频不启动等；</a:t>
            </a:r>
          </a:p>
          <a:p>
            <a:pPr indent="266700" algn="just">
              <a:lnSpc>
                <a:spcPts val="2300"/>
              </a:lnSpc>
            </a:pPr>
            <a:r>
              <a:rPr lang="en-US" altLang="zh-CN" sz="1800" kern="100" dirty="0">
                <a:effectLst/>
                <a:latin typeface="+mn-ea"/>
              </a:rPr>
              <a:t>5.</a:t>
            </a:r>
            <a:r>
              <a:rPr lang="zh-CN" altLang="zh-CN" sz="1800" kern="100" dirty="0">
                <a:effectLst/>
                <a:latin typeface="+mn-ea"/>
              </a:rPr>
              <a:t>主板聚积大量灰尘而导致主板短路，</a:t>
            </a:r>
            <a:r>
              <a:rPr lang="en-US" altLang="zh-CN" sz="1800" kern="100" dirty="0">
                <a:effectLst/>
                <a:latin typeface="+mn-ea"/>
              </a:rPr>
              <a:t>CMOS</a:t>
            </a:r>
            <a:r>
              <a:rPr lang="zh-CN" altLang="zh-CN" sz="1800" kern="100" dirty="0">
                <a:effectLst/>
                <a:latin typeface="+mn-ea"/>
              </a:rPr>
              <a:t>电池电量低或没电、主板芯片损坏等；</a:t>
            </a:r>
          </a:p>
          <a:p>
            <a:pPr indent="266700" algn="just">
              <a:lnSpc>
                <a:spcPts val="2300"/>
              </a:lnSpc>
            </a:pPr>
            <a:r>
              <a:rPr lang="en-US" altLang="zh-CN" sz="1800" kern="100" dirty="0">
                <a:effectLst/>
                <a:latin typeface="+mn-ea"/>
              </a:rPr>
              <a:t>6.</a:t>
            </a:r>
            <a:r>
              <a:rPr lang="zh-CN" altLang="zh-CN" sz="1800" kern="100" dirty="0">
                <a:effectLst/>
                <a:latin typeface="+mn-ea"/>
              </a:rPr>
              <a:t>电脑部件本身质量不佳引起或装配结构不良引导引起的性能故障。</a:t>
            </a:r>
          </a:p>
          <a:p>
            <a:pPr indent="266700" algn="just">
              <a:lnSpc>
                <a:spcPts val="2300"/>
              </a:lnSpc>
            </a:pPr>
            <a:r>
              <a:rPr lang="zh-CN" altLang="zh-CN" sz="1800" kern="100" dirty="0">
                <a:effectLst/>
                <a:latin typeface="+mn-ea"/>
              </a:rPr>
              <a:t>面对如此千变万化、错综复杂的计算机故障现象和故障原因。其实，我们只需要按照一定的维修原则，采用恰当的维修方法与维修技巧就一定能把故障排除。</a:t>
            </a:r>
          </a:p>
        </p:txBody>
      </p:sp>
      <p:sp>
        <p:nvSpPr>
          <p:cNvPr id="4" name="Slide Number Placeholder 3"/>
          <p:cNvSpPr>
            <a:spLocks noGrp="1"/>
          </p:cNvSpPr>
          <p:nvPr>
            <p:ph type="sldNum" sz="quarter" idx="10"/>
          </p:nvPr>
        </p:nvSpPr>
        <p:spPr/>
        <p:txBody>
          <a:bodyPr/>
          <a:lstStyle/>
          <a:p>
            <a:fld id="{4AED87EB-65D7-4500-873C-410831173A82}" type="slidenum">
              <a:rPr lang="en-US" smtClean="0"/>
              <a:t>5</a:t>
            </a:fld>
            <a:endParaRPr lang="en-US" dirty="0"/>
          </a:p>
        </p:txBody>
      </p:sp>
    </p:spTree>
    <p:extLst>
      <p:ext uri="{BB962C8B-B14F-4D97-AF65-F5344CB8AC3E}">
        <p14:creationId xmlns:p14="http://schemas.microsoft.com/office/powerpoint/2010/main" val="2884125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1800" kern="100" dirty="0">
                <a:effectLst/>
                <a:latin typeface="+mn-ea"/>
              </a:rPr>
              <a:t>下面，我们就通过一个职场案例来分析，职场情境是这样的：</a:t>
            </a:r>
            <a:r>
              <a:rPr lang="zh-CN" altLang="zh-CN" sz="1800" kern="100" dirty="0">
                <a:effectLst/>
                <a:latin typeface="+mn-ea"/>
              </a:rPr>
              <a:t>顾客送修一台笔记本电脑，不知道什么原因突然无法网络连接上网了，无线</a:t>
            </a:r>
            <a:r>
              <a:rPr lang="en-US" altLang="zh-CN" sz="1800" kern="100" dirty="0" err="1">
                <a:effectLst/>
                <a:latin typeface="+mn-ea"/>
              </a:rPr>
              <a:t>wifi</a:t>
            </a:r>
            <a:r>
              <a:rPr lang="zh-CN" altLang="zh-CN" sz="1800" kern="100" dirty="0">
                <a:effectLst/>
                <a:latin typeface="+mn-ea"/>
              </a:rPr>
              <a:t>处显示“地球”符号。</a:t>
            </a:r>
            <a:endParaRPr lang="zh-CN" altLang="zh-CN" sz="1800" dirty="0">
              <a:effectLst/>
              <a:latin typeface="+mn-ea"/>
            </a:endParaRPr>
          </a:p>
          <a:p>
            <a:pPr algn="just"/>
            <a:r>
              <a:rPr lang="zh-CN" altLang="en-US" sz="1800" kern="100" dirty="0">
                <a:effectLst/>
                <a:latin typeface="+mn-ea"/>
              </a:rPr>
              <a:t>此时，我们可以按以下思路进行分析：</a:t>
            </a:r>
            <a:r>
              <a:rPr lang="zh-CN" altLang="zh-CN" sz="1800" kern="100" dirty="0">
                <a:effectLst/>
                <a:latin typeface="+mn-ea"/>
              </a:rPr>
              <a:t>首先，出现网络无法连接上网的原因会有很多，既可能是硬件故障，也可能是软件故障引起。可能原因如下：</a:t>
            </a:r>
            <a:endParaRPr lang="zh-CN" altLang="zh-CN" sz="1800" dirty="0">
              <a:effectLst/>
              <a:latin typeface="+mn-ea"/>
            </a:endParaRPr>
          </a:p>
          <a:p>
            <a:pPr algn="just"/>
            <a:r>
              <a:rPr lang="en-US" altLang="zh-CN" sz="1800" kern="100" dirty="0">
                <a:effectLst/>
                <a:latin typeface="+mn-ea"/>
              </a:rPr>
              <a:t>1.</a:t>
            </a:r>
            <a:r>
              <a:rPr lang="zh-CN" altLang="zh-CN" sz="1800" kern="100" dirty="0">
                <a:effectLst/>
                <a:latin typeface="+mn-ea"/>
              </a:rPr>
              <a:t>查看此电脑是否具有网络设置开关，若有且处于关闭状态，则开启即可；</a:t>
            </a:r>
            <a:endParaRPr lang="zh-CN" altLang="zh-CN" sz="1800" dirty="0">
              <a:effectLst/>
              <a:latin typeface="+mn-ea"/>
            </a:endParaRPr>
          </a:p>
          <a:p>
            <a:pPr algn="just"/>
            <a:r>
              <a:rPr lang="en-US" altLang="zh-CN" sz="1800" kern="100" dirty="0">
                <a:effectLst/>
                <a:latin typeface="+mn-ea"/>
              </a:rPr>
              <a:t>2.</a:t>
            </a:r>
            <a:r>
              <a:rPr lang="zh-CN" altLang="zh-CN" sz="1800" kern="100" dirty="0">
                <a:effectLst/>
                <a:latin typeface="+mn-ea"/>
              </a:rPr>
              <a:t>查看网卡驱动安装是否正常（在设备管理器中的网络适配器可看到）？若有问号或感叹号，则为异常，需重新安装网络驱动；</a:t>
            </a:r>
            <a:endParaRPr lang="zh-CN" altLang="zh-CN" sz="1800" dirty="0">
              <a:effectLst/>
              <a:latin typeface="+mn-ea"/>
            </a:endParaRPr>
          </a:p>
          <a:p>
            <a:pPr algn="just"/>
            <a:r>
              <a:rPr lang="en-US" altLang="zh-CN" sz="1800" kern="100" dirty="0">
                <a:effectLst/>
                <a:latin typeface="+mn-ea"/>
              </a:rPr>
              <a:t>3.</a:t>
            </a:r>
            <a:r>
              <a:rPr lang="zh-CN" altLang="zh-CN" sz="1800" kern="100" dirty="0">
                <a:effectLst/>
                <a:latin typeface="+mn-ea"/>
              </a:rPr>
              <a:t>查看</a:t>
            </a:r>
            <a:r>
              <a:rPr lang="en-US" altLang="zh-CN" sz="1800" kern="100" dirty="0">
                <a:effectLst/>
                <a:latin typeface="+mn-ea"/>
              </a:rPr>
              <a:t>BIOS</a:t>
            </a:r>
            <a:r>
              <a:rPr lang="zh-CN" altLang="zh-CN" sz="1800" kern="100" dirty="0">
                <a:effectLst/>
                <a:latin typeface="+mn-ea"/>
              </a:rPr>
              <a:t>设置中的网卡开关是否处于“关闭”状态？若是，则“开启”即可；</a:t>
            </a:r>
            <a:endParaRPr lang="zh-CN" altLang="zh-CN" sz="1800" dirty="0">
              <a:effectLst/>
              <a:latin typeface="+mn-ea"/>
            </a:endParaRPr>
          </a:p>
          <a:p>
            <a:pPr algn="just"/>
            <a:r>
              <a:rPr lang="en-US" altLang="zh-CN" sz="1800" kern="100" dirty="0">
                <a:effectLst/>
                <a:latin typeface="+mn-ea"/>
              </a:rPr>
              <a:t>4.</a:t>
            </a:r>
            <a:r>
              <a:rPr lang="zh-CN" altLang="zh-CN" sz="1800" kern="100" dirty="0">
                <a:effectLst/>
                <a:latin typeface="+mn-ea"/>
              </a:rPr>
              <a:t>以上三种情况都正常的情况下，则需拆机检查网卡安装是否到位？若异常，则重新安装即可；若无异常，则可能是网卡本身损坏引起，不过，在更换网卡之前，建议先重装下操作系统看看是否可恢复正常；</a:t>
            </a:r>
            <a:endParaRPr lang="zh-CN" altLang="zh-CN" sz="1800" dirty="0">
              <a:effectLst/>
              <a:latin typeface="+mn-ea"/>
            </a:endParaRPr>
          </a:p>
          <a:p>
            <a:pPr algn="just"/>
            <a:r>
              <a:rPr lang="en-US" altLang="zh-CN" sz="1800" kern="100" dirty="0">
                <a:effectLst/>
                <a:latin typeface="+mn-ea"/>
              </a:rPr>
              <a:t>5.</a:t>
            </a:r>
            <a:r>
              <a:rPr lang="zh-CN" altLang="zh-CN" sz="1800" kern="100" dirty="0">
                <a:effectLst/>
                <a:latin typeface="+mn-ea"/>
              </a:rPr>
              <a:t>操作系统故障引起的无法上网，则需重装操作系统。</a:t>
            </a:r>
            <a:endParaRPr lang="en-US" altLang="zh-CN" sz="1800" kern="100" dirty="0">
              <a:effectLst/>
              <a:latin typeface="+mn-ea"/>
            </a:endParaRPr>
          </a:p>
          <a:p>
            <a:pPr algn="just"/>
            <a:r>
              <a:rPr lang="zh-CN" altLang="en-US" sz="1800" kern="100" dirty="0">
                <a:effectLst/>
                <a:latin typeface="+mn-ea"/>
              </a:rPr>
              <a:t>最终得出的解决方案是：</a:t>
            </a:r>
            <a:r>
              <a:rPr lang="zh-CN" altLang="zh-CN" sz="1800" kern="100" dirty="0">
                <a:effectLst/>
                <a:latin typeface="+mn-ea"/>
              </a:rPr>
              <a:t>软件故障的处理思路是打开无线网络开关、重新安装网卡驱动、重装操作系统；硬件故障的处理思路是排除网卡接触不良、更换网卡、更换主板。</a:t>
            </a:r>
            <a:endParaRPr lang="en-US" altLang="zh-CN" sz="1800" kern="100" dirty="0">
              <a:effectLst/>
              <a:latin typeface="+mn-ea"/>
            </a:endParaRPr>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zh-CN" sz="1800" b="1" kern="100" dirty="0">
                <a:effectLst/>
                <a:latin typeface="+mn-ea"/>
              </a:rPr>
              <a:t>解决方案：</a:t>
            </a:r>
            <a:r>
              <a:rPr lang="zh-CN" altLang="zh-CN" sz="1800" kern="100" dirty="0">
                <a:effectLst/>
                <a:latin typeface="+mn-ea"/>
              </a:rPr>
              <a:t>软件故障的处理思路是打开无线网络开关、重新安装网卡驱动、重装操作系统；硬件故障的处理思路是排除网卡接触不良、更换网卡、更换主板。</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6</a:t>
            </a:fld>
            <a:endParaRPr lang="en-US" dirty="0"/>
          </a:p>
        </p:txBody>
      </p:sp>
    </p:spTree>
    <p:extLst>
      <p:ext uri="{BB962C8B-B14F-4D97-AF65-F5344CB8AC3E}">
        <p14:creationId xmlns:p14="http://schemas.microsoft.com/office/powerpoint/2010/main" val="753850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zh-CN" sz="1800" kern="100" dirty="0">
                <a:effectLst/>
                <a:latin typeface="+mn-ea"/>
              </a:rPr>
              <a:t>计算机常见故障可分为硬件和软件故障，某些时候可以通过</a:t>
            </a:r>
            <a:r>
              <a:rPr lang="zh-CN" altLang="en-US" sz="1800" kern="100" dirty="0">
                <a:effectLst/>
                <a:latin typeface="+mn-ea"/>
              </a:rPr>
              <a:t>系统提示音</a:t>
            </a:r>
            <a:r>
              <a:rPr lang="zh-CN" altLang="zh-CN" sz="1800" kern="100" dirty="0">
                <a:effectLst/>
                <a:latin typeface="+mn-ea"/>
              </a:rPr>
              <a:t>或者根据屏幕提示的错误信息来判断故障部位。</a:t>
            </a:r>
            <a:endParaRPr lang="en-US" altLang="zh-CN" sz="1800" kern="100" dirty="0">
              <a:effectLst/>
              <a:latin typeface="+mn-ea"/>
            </a:endParaRPr>
          </a:p>
          <a:p>
            <a:pPr indent="266700" algn="just"/>
            <a:r>
              <a:rPr lang="en-US" altLang="zh-CN" sz="1800" kern="100" dirty="0">
                <a:effectLst/>
                <a:latin typeface="+mn-ea"/>
              </a:rPr>
              <a:t>1</a:t>
            </a:r>
            <a:r>
              <a:rPr lang="zh-CN" altLang="zh-CN" sz="1800" kern="100" dirty="0">
                <a:effectLst/>
                <a:latin typeface="+mn-ea"/>
              </a:rPr>
              <a:t>．根据主机喇叭声响数来判断</a:t>
            </a:r>
            <a:endParaRPr lang="en-US" altLang="zh-CN" sz="1800" kern="1200" dirty="0">
              <a:effectLst/>
              <a:latin typeface="+mn-ea"/>
            </a:endParaRPr>
          </a:p>
          <a:p>
            <a:pPr indent="36000" algn="just"/>
            <a:r>
              <a:rPr lang="zh-CN" altLang="zh-CN" sz="1800" kern="100" dirty="0">
                <a:effectLst/>
                <a:latin typeface="+mn-ea"/>
              </a:rPr>
              <a:t>（</a:t>
            </a:r>
            <a:r>
              <a:rPr lang="en-US" altLang="zh-CN" sz="1800" kern="100" dirty="0">
                <a:effectLst/>
                <a:latin typeface="+mn-ea"/>
              </a:rPr>
              <a:t>1</a:t>
            </a:r>
            <a:r>
              <a:rPr lang="zh-CN" altLang="zh-CN" sz="1800" kern="100" dirty="0">
                <a:effectLst/>
                <a:latin typeface="+mn-ea"/>
              </a:rPr>
              <a:t>）</a:t>
            </a:r>
            <a:r>
              <a:rPr lang="en-US" altLang="zh-CN" sz="1800" kern="100" dirty="0">
                <a:effectLst/>
                <a:latin typeface="+mn-ea"/>
              </a:rPr>
              <a:t>AMI</a:t>
            </a:r>
            <a:r>
              <a:rPr lang="zh-CN" altLang="zh-CN" sz="1800" kern="100" dirty="0">
                <a:effectLst/>
                <a:latin typeface="+mn-ea"/>
              </a:rPr>
              <a:t>的</a:t>
            </a:r>
            <a:r>
              <a:rPr lang="en-US" altLang="zh-CN" sz="1800" kern="100" dirty="0">
                <a:effectLst/>
                <a:latin typeface="+mn-ea"/>
              </a:rPr>
              <a:t>BIOS</a:t>
            </a:r>
            <a:r>
              <a:rPr lang="zh-CN" altLang="zh-CN" sz="1800" kern="100" dirty="0">
                <a:effectLst/>
                <a:latin typeface="+mn-ea"/>
              </a:rPr>
              <a:t>（</a:t>
            </a:r>
            <a:r>
              <a:rPr lang="en-US" altLang="zh-CN" sz="1800" kern="100" dirty="0">
                <a:effectLst/>
                <a:latin typeface="+mn-ea"/>
              </a:rPr>
              <a:t>1</a:t>
            </a:r>
            <a:r>
              <a:rPr lang="zh-CN" altLang="zh-CN" sz="1800" kern="100" dirty="0">
                <a:effectLst/>
                <a:latin typeface="+mn-ea"/>
              </a:rPr>
              <a:t>响</a:t>
            </a:r>
            <a:r>
              <a:rPr lang="en-US" altLang="zh-CN" sz="1800" kern="100" dirty="0">
                <a:effectLst/>
                <a:latin typeface="+mn-ea"/>
              </a:rPr>
              <a:t> </a:t>
            </a:r>
            <a:r>
              <a:rPr lang="zh-CN" altLang="zh-CN" sz="1800" kern="100" dirty="0">
                <a:effectLst/>
                <a:latin typeface="+mn-ea"/>
              </a:rPr>
              <a:t>内存刷新故障，</a:t>
            </a:r>
            <a:r>
              <a:rPr lang="en-US" altLang="zh-CN" sz="1800" kern="100" dirty="0">
                <a:effectLst/>
                <a:latin typeface="+mn-ea"/>
              </a:rPr>
              <a:t>2</a:t>
            </a:r>
            <a:r>
              <a:rPr lang="zh-CN" altLang="zh-CN" sz="1800" kern="100" dirty="0">
                <a:effectLst/>
                <a:latin typeface="+mn-ea"/>
              </a:rPr>
              <a:t>响</a:t>
            </a:r>
            <a:r>
              <a:rPr lang="en-US" altLang="zh-CN" sz="1800" kern="100" dirty="0">
                <a:effectLst/>
                <a:latin typeface="+mn-ea"/>
              </a:rPr>
              <a:t> </a:t>
            </a:r>
            <a:r>
              <a:rPr lang="zh-CN" altLang="zh-CN" sz="1800" kern="100" dirty="0">
                <a:effectLst/>
                <a:latin typeface="+mn-ea"/>
              </a:rPr>
              <a:t>内存校验错，</a:t>
            </a:r>
            <a:r>
              <a:rPr lang="en-US" altLang="zh-CN" sz="1800" kern="100" dirty="0">
                <a:effectLst/>
                <a:latin typeface="+mn-ea"/>
              </a:rPr>
              <a:t>3</a:t>
            </a:r>
            <a:r>
              <a:rPr lang="zh-CN" altLang="zh-CN" sz="1800" kern="100" dirty="0">
                <a:effectLst/>
                <a:latin typeface="+mn-ea"/>
              </a:rPr>
              <a:t>响</a:t>
            </a:r>
            <a:r>
              <a:rPr lang="en-US" altLang="zh-CN" sz="1800" kern="100" dirty="0">
                <a:effectLst/>
                <a:latin typeface="+mn-ea"/>
              </a:rPr>
              <a:t> 64K</a:t>
            </a:r>
            <a:r>
              <a:rPr lang="zh-CN" altLang="zh-CN" sz="1800" kern="100" dirty="0">
                <a:effectLst/>
                <a:latin typeface="+mn-ea"/>
              </a:rPr>
              <a:t>基本内存故障，</a:t>
            </a:r>
            <a:r>
              <a:rPr lang="en-US" altLang="zh-CN" sz="1800" kern="100" dirty="0">
                <a:effectLst/>
                <a:latin typeface="+mn-ea"/>
              </a:rPr>
              <a:t>4</a:t>
            </a:r>
            <a:r>
              <a:rPr lang="zh-CN" altLang="zh-CN" sz="1800" kern="100" dirty="0">
                <a:effectLst/>
                <a:latin typeface="+mn-ea"/>
              </a:rPr>
              <a:t>响</a:t>
            </a:r>
            <a:r>
              <a:rPr lang="en-US" altLang="zh-CN" sz="1800" kern="100" dirty="0">
                <a:effectLst/>
                <a:latin typeface="+mn-ea"/>
              </a:rPr>
              <a:t> </a:t>
            </a:r>
            <a:r>
              <a:rPr lang="zh-CN" altLang="zh-CN" sz="1800" kern="100" dirty="0">
                <a:effectLst/>
                <a:latin typeface="+mn-ea"/>
              </a:rPr>
              <a:t>系统时钟或内存错，</a:t>
            </a:r>
            <a:r>
              <a:rPr lang="en-US" altLang="zh-CN" sz="1800" kern="100" dirty="0">
                <a:effectLst/>
                <a:latin typeface="+mn-ea"/>
              </a:rPr>
              <a:t>5</a:t>
            </a:r>
            <a:r>
              <a:rPr lang="zh-CN" altLang="zh-CN" sz="1800" kern="100" dirty="0">
                <a:effectLst/>
                <a:latin typeface="+mn-ea"/>
              </a:rPr>
              <a:t>响</a:t>
            </a:r>
            <a:r>
              <a:rPr lang="en-US" altLang="zh-CN" sz="1800" kern="100" dirty="0">
                <a:effectLst/>
                <a:latin typeface="+mn-ea"/>
              </a:rPr>
              <a:t> CPU</a:t>
            </a:r>
            <a:r>
              <a:rPr lang="zh-CN" altLang="zh-CN" sz="1800" kern="100" dirty="0">
                <a:effectLst/>
                <a:latin typeface="+mn-ea"/>
              </a:rPr>
              <a:t>故障，</a:t>
            </a:r>
            <a:r>
              <a:rPr lang="en-US" altLang="zh-CN" sz="1800" kern="100" dirty="0">
                <a:effectLst/>
                <a:latin typeface="+mn-ea"/>
              </a:rPr>
              <a:t>6</a:t>
            </a:r>
            <a:r>
              <a:rPr lang="zh-CN" altLang="zh-CN" sz="1800" kern="100" dirty="0">
                <a:effectLst/>
                <a:latin typeface="+mn-ea"/>
              </a:rPr>
              <a:t>响</a:t>
            </a:r>
            <a:r>
              <a:rPr lang="en-US" altLang="zh-CN" sz="1800" kern="100" dirty="0">
                <a:effectLst/>
                <a:latin typeface="+mn-ea"/>
              </a:rPr>
              <a:t> </a:t>
            </a:r>
            <a:r>
              <a:rPr lang="zh-CN" altLang="zh-CN" sz="1800" kern="100" dirty="0">
                <a:effectLst/>
                <a:latin typeface="+mn-ea"/>
              </a:rPr>
              <a:t>键</a:t>
            </a:r>
            <a:r>
              <a:rPr lang="zh-CN" altLang="en-US" sz="1800" kern="100" dirty="0">
                <a:effectLst/>
                <a:latin typeface="+mn-ea"/>
              </a:rPr>
              <a:t>盘</a:t>
            </a:r>
            <a:r>
              <a:rPr lang="zh-CN" altLang="zh-CN" sz="1800" kern="100" dirty="0">
                <a:effectLst/>
                <a:latin typeface="+mn-ea"/>
              </a:rPr>
              <a:t>故障，</a:t>
            </a:r>
            <a:r>
              <a:rPr lang="en-US" altLang="zh-CN" sz="1800" kern="100" dirty="0">
                <a:effectLst/>
                <a:latin typeface="+mn-ea"/>
              </a:rPr>
              <a:t>7</a:t>
            </a:r>
            <a:r>
              <a:rPr lang="zh-CN" altLang="zh-CN" sz="1800" kern="100" dirty="0">
                <a:effectLst/>
                <a:latin typeface="+mn-ea"/>
              </a:rPr>
              <a:t>响</a:t>
            </a:r>
            <a:r>
              <a:rPr lang="en-US" altLang="zh-CN" sz="1800" kern="100" dirty="0">
                <a:effectLst/>
                <a:latin typeface="+mn-ea"/>
              </a:rPr>
              <a:t> </a:t>
            </a:r>
            <a:r>
              <a:rPr lang="zh-CN" altLang="zh-CN" sz="1800" kern="100" dirty="0">
                <a:effectLst/>
                <a:latin typeface="+mn-ea"/>
              </a:rPr>
              <a:t>硬中断故障，</a:t>
            </a:r>
            <a:r>
              <a:rPr lang="en-US" altLang="zh-CN" sz="1800" kern="100" dirty="0">
                <a:effectLst/>
                <a:latin typeface="+mn-ea"/>
              </a:rPr>
              <a:t>8</a:t>
            </a:r>
            <a:r>
              <a:rPr lang="zh-CN" altLang="zh-CN" sz="1800" kern="100" dirty="0">
                <a:effectLst/>
                <a:latin typeface="+mn-ea"/>
              </a:rPr>
              <a:t>响</a:t>
            </a:r>
            <a:r>
              <a:rPr lang="en-US" altLang="zh-CN" sz="1800" kern="100" dirty="0">
                <a:effectLst/>
                <a:latin typeface="+mn-ea"/>
              </a:rPr>
              <a:t> </a:t>
            </a:r>
            <a:r>
              <a:rPr lang="zh-CN" altLang="zh-CN" sz="1800" kern="100" dirty="0">
                <a:effectLst/>
                <a:latin typeface="+mn-ea"/>
              </a:rPr>
              <a:t>显存错误，</a:t>
            </a:r>
            <a:r>
              <a:rPr lang="en-US" altLang="zh-CN" sz="1800" kern="100" dirty="0">
                <a:effectLst/>
                <a:latin typeface="+mn-ea"/>
              </a:rPr>
              <a:t>9</a:t>
            </a:r>
            <a:r>
              <a:rPr lang="zh-CN" altLang="zh-CN" sz="1800" kern="100" dirty="0">
                <a:effectLst/>
                <a:latin typeface="+mn-ea"/>
              </a:rPr>
              <a:t>响</a:t>
            </a:r>
            <a:r>
              <a:rPr lang="en-US" altLang="zh-CN" sz="1800" kern="100" dirty="0">
                <a:effectLst/>
                <a:latin typeface="+mn-ea"/>
              </a:rPr>
              <a:t> </a:t>
            </a:r>
            <a:r>
              <a:rPr lang="zh-CN" altLang="zh-CN" sz="1800" kern="100" dirty="0">
                <a:effectLst/>
                <a:latin typeface="+mn-ea"/>
              </a:rPr>
              <a:t>主板</a:t>
            </a:r>
            <a:r>
              <a:rPr lang="en-US" altLang="zh-CN" sz="1800" kern="100" dirty="0">
                <a:effectLst/>
                <a:latin typeface="+mn-ea"/>
              </a:rPr>
              <a:t>RAM</a:t>
            </a:r>
            <a:r>
              <a:rPr lang="zh-CN" altLang="zh-CN" sz="1800" kern="100" dirty="0">
                <a:effectLst/>
                <a:latin typeface="+mn-ea"/>
              </a:rPr>
              <a:t>、</a:t>
            </a:r>
            <a:r>
              <a:rPr lang="en-US" altLang="zh-CN" sz="1800" kern="100" dirty="0">
                <a:effectLst/>
                <a:latin typeface="+mn-ea"/>
              </a:rPr>
              <a:t>ROM</a:t>
            </a:r>
            <a:r>
              <a:rPr lang="zh-CN" altLang="zh-CN" sz="1800" kern="100" dirty="0">
                <a:effectLst/>
                <a:latin typeface="+mn-ea"/>
              </a:rPr>
              <a:t>校验错或显卡错，</a:t>
            </a:r>
            <a:r>
              <a:rPr lang="en-US" altLang="zh-CN" sz="1800" kern="100" dirty="0">
                <a:effectLst/>
                <a:latin typeface="+mn-ea"/>
              </a:rPr>
              <a:t>10</a:t>
            </a:r>
            <a:r>
              <a:rPr lang="zh-CN" altLang="zh-CN" sz="1800" kern="100" dirty="0">
                <a:effectLst/>
                <a:latin typeface="+mn-ea"/>
              </a:rPr>
              <a:t>响</a:t>
            </a:r>
            <a:r>
              <a:rPr lang="en-US" altLang="zh-CN" sz="1800" kern="100" dirty="0">
                <a:effectLst/>
                <a:latin typeface="+mn-ea"/>
              </a:rPr>
              <a:t> CMOS</a:t>
            </a:r>
            <a:r>
              <a:rPr lang="zh-CN" altLang="zh-CN" sz="1800" kern="100" dirty="0">
                <a:effectLst/>
                <a:latin typeface="+mn-ea"/>
              </a:rPr>
              <a:t>错）；</a:t>
            </a:r>
            <a:endParaRPr lang="zh-CN" altLang="zh-CN" sz="1800" dirty="0">
              <a:effectLst/>
              <a:latin typeface="+mn-ea"/>
            </a:endParaRPr>
          </a:p>
          <a:p>
            <a:pPr marL="0" marR="0" lvl="0" indent="0" algn="just" defTabSz="1219200" rtl="0" eaLnBrk="1" fontAlgn="auto" latinLnBrk="0" hangingPunct="1">
              <a:lnSpc>
                <a:spcPct val="100000"/>
              </a:lnSpc>
              <a:spcBef>
                <a:spcPts val="0"/>
              </a:spcBef>
              <a:spcAft>
                <a:spcPts val="0"/>
              </a:spcAft>
              <a:buClrTx/>
              <a:buSzTx/>
              <a:buFontTx/>
              <a:buNone/>
              <a:tabLst/>
              <a:defRPr/>
            </a:pPr>
            <a:r>
              <a:rPr lang="zh-CN" altLang="en-US" sz="2800" dirty="0"/>
              <a:t>（</a:t>
            </a:r>
            <a:r>
              <a:rPr lang="en-US" altLang="zh-CN" sz="2800" dirty="0"/>
              <a:t>2</a:t>
            </a:r>
            <a:r>
              <a:rPr lang="zh-CN" altLang="zh-CN" sz="2800" dirty="0"/>
              <a:t>）</a:t>
            </a:r>
            <a:r>
              <a:rPr lang="en-US" altLang="zh-CN" sz="2800" dirty="0"/>
              <a:t>AWARD</a:t>
            </a:r>
            <a:r>
              <a:rPr lang="zh-CN" altLang="zh-CN" sz="2800" dirty="0"/>
              <a:t>的</a:t>
            </a:r>
            <a:r>
              <a:rPr lang="en-US" altLang="zh-CN" sz="2800" dirty="0"/>
              <a:t>BIOS</a:t>
            </a:r>
            <a:r>
              <a:rPr lang="zh-CN" altLang="zh-CN" sz="2800" dirty="0"/>
              <a:t>（</a:t>
            </a:r>
            <a:r>
              <a:rPr lang="en-US" altLang="zh-CN" sz="2800" dirty="0"/>
              <a:t>1</a:t>
            </a:r>
            <a:r>
              <a:rPr lang="zh-CN" altLang="zh-CN" sz="2800" dirty="0"/>
              <a:t>响</a:t>
            </a:r>
            <a:r>
              <a:rPr lang="en-US" altLang="zh-CN" sz="2800" dirty="0"/>
              <a:t> </a:t>
            </a:r>
            <a:r>
              <a:rPr lang="zh-CN" altLang="zh-CN" sz="2800" dirty="0"/>
              <a:t>系统正常，</a:t>
            </a:r>
            <a:r>
              <a:rPr lang="en-US" altLang="zh-CN" sz="2800" dirty="0"/>
              <a:t>2</a:t>
            </a:r>
            <a:r>
              <a:rPr lang="zh-CN" altLang="zh-CN" sz="2800" dirty="0"/>
              <a:t>响</a:t>
            </a:r>
            <a:r>
              <a:rPr lang="en-US" altLang="zh-CN" sz="2800" dirty="0"/>
              <a:t> CMOS</a:t>
            </a:r>
            <a:r>
              <a:rPr lang="zh-CN" altLang="zh-CN" sz="2800" dirty="0"/>
              <a:t>设置错或主板</a:t>
            </a:r>
            <a:r>
              <a:rPr lang="en-US" altLang="zh-CN" sz="2800" dirty="0"/>
              <a:t>RAM</a:t>
            </a:r>
            <a:r>
              <a:rPr lang="zh-CN" altLang="zh-CN" sz="2800" dirty="0"/>
              <a:t>出错，</a:t>
            </a:r>
            <a:r>
              <a:rPr lang="en-US" altLang="zh-CN" sz="2800" dirty="0"/>
              <a:t>3</a:t>
            </a:r>
            <a:r>
              <a:rPr lang="zh-CN" altLang="zh-CN" sz="2800" dirty="0"/>
              <a:t>响</a:t>
            </a:r>
            <a:r>
              <a:rPr lang="en-US" altLang="zh-CN" sz="2800" dirty="0"/>
              <a:t> </a:t>
            </a:r>
            <a:r>
              <a:rPr lang="zh-CN" altLang="zh-CN" sz="2800" dirty="0"/>
              <a:t>显卡故障，</a:t>
            </a:r>
            <a:r>
              <a:rPr lang="en-US" altLang="zh-CN" sz="2800" dirty="0"/>
              <a:t>4</a:t>
            </a:r>
            <a:r>
              <a:rPr lang="zh-CN" altLang="zh-CN" sz="2800" dirty="0"/>
              <a:t>响</a:t>
            </a:r>
            <a:r>
              <a:rPr lang="en-US" altLang="zh-CN" sz="2800" dirty="0"/>
              <a:t> </a:t>
            </a:r>
            <a:r>
              <a:rPr lang="zh-CN" altLang="zh-CN" sz="2800" dirty="0"/>
              <a:t>键</a:t>
            </a:r>
            <a:r>
              <a:rPr lang="zh-CN" altLang="en-US" sz="2800" dirty="0"/>
              <a:t>盘</a:t>
            </a:r>
            <a:r>
              <a:rPr lang="zh-CN" altLang="zh-CN" sz="2800" dirty="0"/>
              <a:t>错，</a:t>
            </a:r>
            <a:r>
              <a:rPr lang="en-US" altLang="zh-CN" sz="2800" dirty="0"/>
              <a:t>10</a:t>
            </a:r>
            <a:r>
              <a:rPr lang="zh-CN" altLang="zh-CN" sz="2800" dirty="0"/>
              <a:t>响</a:t>
            </a:r>
            <a:r>
              <a:rPr lang="en-US" altLang="zh-CN" sz="2800" dirty="0"/>
              <a:t> </a:t>
            </a:r>
            <a:r>
              <a:rPr lang="zh-CN" altLang="zh-CN" sz="2800" dirty="0"/>
              <a:t>主板</a:t>
            </a:r>
            <a:r>
              <a:rPr lang="en-US" altLang="zh-CN" sz="2800" dirty="0"/>
              <a:t>RAM</a:t>
            </a:r>
            <a:r>
              <a:rPr lang="zh-CN" altLang="zh-CN" sz="2800" dirty="0"/>
              <a:t>、</a:t>
            </a:r>
            <a:r>
              <a:rPr lang="en-US" altLang="zh-CN" sz="2800" dirty="0"/>
              <a:t>ROM</a:t>
            </a:r>
            <a:r>
              <a:rPr lang="zh-CN" altLang="zh-CN" sz="2800" dirty="0"/>
              <a:t>错误，不停响内存、显卡或电源故障），然</a:t>
            </a:r>
            <a:r>
              <a:rPr lang="zh-CN" altLang="en-US" sz="2800" dirty="0"/>
              <a:t>后</a:t>
            </a:r>
            <a:r>
              <a:rPr lang="zh-CN" altLang="zh-CN" sz="2800" dirty="0"/>
              <a:t>进入</a:t>
            </a:r>
            <a:r>
              <a:rPr lang="en-US" altLang="zh-CN" sz="2800" dirty="0"/>
              <a:t> CMOS</a:t>
            </a:r>
            <a:r>
              <a:rPr lang="zh-CN" altLang="zh-CN" sz="2800" dirty="0"/>
              <a:t>查找错误设置并进行修改，仍不行只有开机箱检查硬件</a:t>
            </a:r>
            <a:r>
              <a:rPr lang="en-US" altLang="zh-CN" sz="2800" dirty="0"/>
              <a:t>.</a:t>
            </a:r>
            <a:endParaRPr lang="zh-CN" altLang="zh-CN" sz="2800" dirty="0"/>
          </a:p>
          <a:p>
            <a:pPr marL="0" marR="0" lvl="0" indent="0" algn="just" defTabSz="1219200" rtl="0" eaLnBrk="1" fontAlgn="auto" latinLnBrk="0" hangingPunct="1">
              <a:lnSpc>
                <a:spcPct val="100000"/>
              </a:lnSpc>
              <a:spcBef>
                <a:spcPts val="0"/>
              </a:spcBef>
              <a:spcAft>
                <a:spcPts val="0"/>
              </a:spcAft>
              <a:buClrTx/>
              <a:buSzTx/>
              <a:buFontTx/>
              <a:buNone/>
              <a:tabLst/>
              <a:defRPr/>
            </a:pPr>
            <a:endParaRPr lang="zh-CN" altLang="zh-CN" sz="1800" kern="1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7</a:t>
            </a:fld>
            <a:endParaRPr lang="en-US" dirty="0"/>
          </a:p>
        </p:txBody>
      </p:sp>
    </p:spTree>
    <p:extLst>
      <p:ext uri="{BB962C8B-B14F-4D97-AF65-F5344CB8AC3E}">
        <p14:creationId xmlns:p14="http://schemas.microsoft.com/office/powerpoint/2010/main" val="470058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algn="just"/>
            <a:r>
              <a:rPr lang="en-US" altLang="zh-CN" sz="1800" kern="100" dirty="0">
                <a:effectLst/>
                <a:latin typeface="+mn-ea"/>
              </a:rPr>
              <a:t>2</a:t>
            </a:r>
            <a:r>
              <a:rPr lang="zh-CN" altLang="zh-CN" sz="1800" kern="100" dirty="0">
                <a:effectLst/>
                <a:latin typeface="+mn-ea"/>
              </a:rPr>
              <a:t>．根据屏幕提示的错误信息</a:t>
            </a:r>
            <a:r>
              <a:rPr lang="zh-CN" altLang="en-US" sz="1800" kern="100" dirty="0">
                <a:effectLst/>
                <a:latin typeface="+mn-ea"/>
              </a:rPr>
              <a:t>来</a:t>
            </a:r>
            <a:r>
              <a:rPr lang="zh-CN" altLang="zh-CN" sz="1800" kern="100" dirty="0">
                <a:effectLst/>
                <a:latin typeface="+mn-ea"/>
              </a:rPr>
              <a:t>判断</a:t>
            </a:r>
            <a:r>
              <a:rPr lang="zh-CN" altLang="en-US" sz="1800" kern="100" dirty="0">
                <a:effectLst/>
                <a:latin typeface="+mn-ea"/>
              </a:rPr>
              <a:t>故障部位，在此只列举了部分参考信息，同学们可以记录下来，并理解和记住它，以便提高故障维修效率。</a:t>
            </a:r>
            <a:endParaRPr lang="zh-CN" altLang="zh-CN" sz="1800" dirty="0">
              <a:effectLst/>
              <a:latin typeface="+mn-ea"/>
            </a:endParaRPr>
          </a:p>
        </p:txBody>
      </p:sp>
      <p:sp>
        <p:nvSpPr>
          <p:cNvPr id="4" name="Slide Number Placeholder 3"/>
          <p:cNvSpPr>
            <a:spLocks noGrp="1"/>
          </p:cNvSpPr>
          <p:nvPr>
            <p:ph type="sldNum" sz="quarter" idx="10"/>
          </p:nvPr>
        </p:nvSpPr>
        <p:spPr/>
        <p:txBody>
          <a:bodyPr/>
          <a:lstStyle/>
          <a:p>
            <a:fld id="{4AED87EB-65D7-4500-873C-410831173A82}" type="slidenum">
              <a:rPr lang="en-US" smtClean="0"/>
              <a:t>8</a:t>
            </a:fld>
            <a:endParaRPr lang="en-US" dirty="0"/>
          </a:p>
        </p:txBody>
      </p:sp>
    </p:spTree>
    <p:extLst>
      <p:ext uri="{BB962C8B-B14F-4D97-AF65-F5344CB8AC3E}">
        <p14:creationId xmlns:p14="http://schemas.microsoft.com/office/powerpoint/2010/main" val="294390233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45.png"/><Relationship Id="rId2" Type="http://schemas.openxmlformats.org/officeDocument/2006/relationships/image" Target="../media/image2.jpe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44.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9.png"/><Relationship Id="rId3" Type="http://schemas.openxmlformats.org/officeDocument/2006/relationships/image" Target="../media/image3.png"/><Relationship Id="rId21" Type="http://schemas.openxmlformats.org/officeDocument/2006/relationships/image" Target="../media/image32.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1.jpeg"/><Relationship Id="rId16" Type="http://schemas.openxmlformats.org/officeDocument/2006/relationships/image" Target="../media/image28.png"/><Relationship Id="rId20" Type="http://schemas.openxmlformats.org/officeDocument/2006/relationships/image" Target="../media/image31.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27.png"/><Relationship Id="rId10" Type="http://schemas.openxmlformats.org/officeDocument/2006/relationships/image" Target="../media/image10.png"/><Relationship Id="rId19" Type="http://schemas.openxmlformats.org/officeDocument/2006/relationships/image" Target="../media/image3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26.png"/></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4.xml"/><Relationship Id="rId5" Type="http://schemas.openxmlformats.org/officeDocument/2006/relationships/tags" Target="../tags/tag12.xml"/><Relationship Id="rId4" Type="http://schemas.openxmlformats.org/officeDocument/2006/relationships/tags" Target="../tags/tag11.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4.xml"/><Relationship Id="rId5" Type="http://schemas.openxmlformats.org/officeDocument/2006/relationships/tags" Target="../tags/tag17.xml"/><Relationship Id="rId4" Type="http://schemas.openxmlformats.org/officeDocument/2006/relationships/tags" Target="../tags/tag16.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4.xml"/><Relationship Id="rId5" Type="http://schemas.openxmlformats.org/officeDocument/2006/relationships/tags" Target="../tags/tag22.xml"/><Relationship Id="rId4" Type="http://schemas.openxmlformats.org/officeDocument/2006/relationships/tags" Target="../tags/tag21.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4.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4.xml"/><Relationship Id="rId4" Type="http://schemas.openxmlformats.org/officeDocument/2006/relationships/tags" Target="../tags/tag40.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4.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4.xml"/><Relationship Id="rId5" Type="http://schemas.openxmlformats.org/officeDocument/2006/relationships/tags" Target="../tags/tag54.xml"/><Relationship Id="rId4" Type="http://schemas.openxmlformats.org/officeDocument/2006/relationships/tags" Target="../tags/tag53.xml"/></Relationships>
</file>

<file path=ppt/slideLayouts/_rels/slideLayout55.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4.xml"/><Relationship Id="rId4" Type="http://schemas.openxmlformats.org/officeDocument/2006/relationships/tags" Target="../tags/tag58.xml"/></Relationships>
</file>

<file path=ppt/slideLayouts/_rels/slideLayout56.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slideMaster" Target="../slideMasters/slideMaster4.xml"/><Relationship Id="rId4" Type="http://schemas.openxmlformats.org/officeDocument/2006/relationships/tags" Target="../tags/tag62.xml"/></Relationships>
</file>

<file path=ppt/slideLayouts/_rels/slideLayout57.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slideMaster" Target="../slideMasters/slideMaster4.xml"/><Relationship Id="rId4" Type="http://schemas.openxmlformats.org/officeDocument/2006/relationships/tags" Target="../tags/tag66.xml"/></Relationships>
</file>

<file path=ppt/slideLayouts/_rels/slideLayout58.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slideMaster" Target="../slideMasters/slideMaster4.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s>
</file>

<file path=ppt/slideLayouts/_rels/slideLayout59.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75.xml"/><Relationship Id="rId7" Type="http://schemas.openxmlformats.org/officeDocument/2006/relationships/tags" Target="../tags/tag79.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82.xml"/><Relationship Id="rId7" Type="http://schemas.openxmlformats.org/officeDocument/2006/relationships/tags" Target="../tags/tag86.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s>
</file>

<file path=ppt/slideLayouts/_rels/slideLayout61.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89.xml"/><Relationship Id="rId7" Type="http://schemas.openxmlformats.org/officeDocument/2006/relationships/tags" Target="../tags/tag93.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s>
</file>

<file path=ppt/slideLayouts/_rels/slideLayout62.xml.rels><?xml version="1.0" encoding="UTF-8" standalone="yes"?>
<Relationships xmlns="http://schemas.openxmlformats.org/package/2006/relationships"><Relationship Id="rId8" Type="http://schemas.openxmlformats.org/officeDocument/2006/relationships/tags" Target="../tags/tag101.xml"/><Relationship Id="rId3" Type="http://schemas.openxmlformats.org/officeDocument/2006/relationships/tags" Target="../tags/tag96.xml"/><Relationship Id="rId7" Type="http://schemas.openxmlformats.org/officeDocument/2006/relationships/tags" Target="../tags/tag100.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10" Type="http://schemas.openxmlformats.org/officeDocument/2006/relationships/slideMaster" Target="../slideMasters/slideMaster4.xml"/><Relationship Id="rId4" Type="http://schemas.openxmlformats.org/officeDocument/2006/relationships/tags" Target="../tags/tag97.xml"/><Relationship Id="rId9" Type="http://schemas.openxmlformats.org/officeDocument/2006/relationships/tags" Target="../tags/tag102.xml"/></Relationships>
</file>

<file path=ppt/slideLayouts/_rels/slideLayout63.xml.rels><?xml version="1.0" encoding="UTF-8" standalone="yes"?>
<Relationships xmlns="http://schemas.openxmlformats.org/package/2006/relationships"><Relationship Id="rId3" Type="http://schemas.openxmlformats.org/officeDocument/2006/relationships/tags" Target="../tags/tag105.xml"/><Relationship Id="rId7" Type="http://schemas.openxmlformats.org/officeDocument/2006/relationships/slideMaster" Target="../slideMasters/slideMaster4.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4"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Slide - No Background">
    <p:spTree>
      <p:nvGrpSpPr>
        <p:cNvPr id="1" name=""/>
        <p:cNvGrpSpPr/>
        <p:nvPr/>
      </p:nvGrpSpPr>
      <p:grpSpPr>
        <a:xfrm>
          <a:off x="0" y="0"/>
          <a:ext cx="0" cy="0"/>
          <a:chOff x="0" y="0"/>
          <a:chExt cx="0" cy="0"/>
        </a:xfrm>
      </p:grpSpPr>
      <p:sp>
        <p:nvSpPr>
          <p:cNvPr id="26" name="Footer Placeholder 25"/>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0"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3"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4"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w/Image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mage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 Statement">
    <p:spTree>
      <p:nvGrpSpPr>
        <p:cNvPr id="1" name=""/>
        <p:cNvGrpSpPr/>
        <p:nvPr/>
      </p:nvGrpSpPr>
      <p:grpSpPr>
        <a:xfrm>
          <a:off x="0" y="0"/>
          <a:ext cx="0" cy="0"/>
          <a:chOff x="0" y="0"/>
          <a:chExt cx="0" cy="0"/>
        </a:xfrm>
      </p:grpSpPr>
      <p:sp>
        <p:nvSpPr>
          <p:cNvPr id="6" name="Picture Placeholder 8"/>
          <p:cNvSpPr>
            <a:spLocks noGrp="1"/>
          </p:cNvSpPr>
          <p:nvPr>
            <p:ph type="pic" sz="quarter" idx="16"/>
          </p:nvPr>
        </p:nvSpPr>
        <p:spPr>
          <a:xfrm>
            <a:off x="1" y="0"/>
            <a:ext cx="12188824"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15" name="Footer Placeholder 14"/>
          <p:cNvSpPr>
            <a:spLocks noGrp="1"/>
          </p:cNvSpPr>
          <p:nvPr>
            <p:ph type="ftr" sz="quarter" idx="10"/>
          </p:nvPr>
        </p:nvSpPr>
        <p:spPr/>
        <p:txBody>
          <a:bodyPr/>
          <a:lstStyle>
            <a:lvl1pPr>
              <a:defRPr>
                <a:solidFill>
                  <a:schemeClr val="bg1"/>
                </a:solidFill>
              </a:defRPr>
            </a:lvl1pPr>
          </a:lstStyle>
          <a:p>
            <a:endParaRPr lang="en-US" sz="1000" dirty="0">
              <a:cs typeface="Arial" panose="020B0604020202020204" pitchFamily="34" charset="0"/>
            </a:endParaRPr>
          </a:p>
        </p:txBody>
      </p:sp>
      <p:sp>
        <p:nvSpPr>
          <p:cNvPr id="13" name="Text Placeholder 5"/>
          <p:cNvSpPr>
            <a:spLocks noGrp="1"/>
          </p:cNvSpPr>
          <p:nvPr>
            <p:ph type="body" sz="quarter" idx="19"/>
          </p:nvPr>
        </p:nvSpPr>
        <p:spPr bwMode="invGray">
          <a:xfrm>
            <a:off x="568982" y="15155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p>
        </p:txBody>
      </p:sp>
      <p:sp>
        <p:nvSpPr>
          <p:cNvPr id="14" name="Text Placeholder 3"/>
          <p:cNvSpPr>
            <a:spLocks noGrp="1"/>
          </p:cNvSpPr>
          <p:nvPr>
            <p:ph type="body" sz="quarter" idx="18" hasCustomPrompt="1"/>
          </p:nvPr>
        </p:nvSpPr>
        <p:spPr>
          <a:xfrm>
            <a:off x="0" y="3525794"/>
            <a:ext cx="7884015" cy="2290805"/>
          </a:xfrm>
          <a:prstGeom prst="rect">
            <a:avLst/>
          </a:prstGeom>
          <a:solidFill>
            <a:srgbClr val="FFFFFF">
              <a:alpha val="75000"/>
            </a:srgbClr>
          </a:solidFill>
        </p:spPr>
        <p:txBody>
          <a:bodyPr lIns="548640" tIns="182880" rIns="548640" bIns="182880" anchor="ctr">
            <a:normAutofit/>
          </a:bodyPr>
          <a:lstStyle>
            <a:lvl1pPr marL="0" indent="0">
              <a:lnSpc>
                <a:spcPct val="100000"/>
              </a:lnSpc>
              <a:buFont typeface="Arial" panose="020B0604020202020204" pitchFamily="34" charset="0"/>
              <a:buNone/>
              <a:defRPr sz="2700">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Layout - Sapphire">
    <p:spTree>
      <p:nvGrpSpPr>
        <p:cNvPr id="1" name=""/>
        <p:cNvGrpSpPr/>
        <p:nvPr/>
      </p:nvGrpSpPr>
      <p:grpSpPr>
        <a:xfrm>
          <a:off x="0" y="0"/>
          <a:ext cx="0" cy="0"/>
          <a:chOff x="0" y="0"/>
          <a:chExt cx="0" cy="0"/>
        </a:xfrm>
      </p:grpSpPr>
      <p:sp>
        <p:nvSpPr>
          <p:cNvPr id="32" name="Rectangle 3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grpSp>
        <p:nvGrpSpPr>
          <p:cNvPr id="8" name="Group 7"/>
          <p:cNvGrpSpPr/>
          <p:nvPr userDrawn="1"/>
        </p:nvGrpSpPr>
        <p:grpSpPr bwMode="gray">
          <a:xfrm>
            <a:off x="1828170" y="993484"/>
            <a:ext cx="8535661" cy="4341742"/>
            <a:chOff x="1828170" y="1258957"/>
            <a:chExt cx="8535661" cy="4341742"/>
          </a:xfrm>
        </p:grpSpPr>
        <p:sp>
          <p:nvSpPr>
            <p:cNvPr id="9"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Rounded Rectangle 9"/>
            <p:cNvSpPr/>
            <p:nvPr userDrawn="1"/>
          </p:nvSpPr>
          <p:spPr bwMode="gray">
            <a:xfrm>
              <a:off x="1828170" y="1258957"/>
              <a:ext cx="8535661" cy="3893151"/>
            </a:xfrm>
            <a:prstGeom prst="roundRect">
              <a:avLst>
                <a:gd name="adj" fmla="val 54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15" name="Text Placeholder 107"/>
          <p:cNvSpPr>
            <a:spLocks noGrp="1"/>
          </p:cNvSpPr>
          <p:nvPr>
            <p:ph type="body" sz="quarter" idx="18" hasCustomPrompt="1"/>
          </p:nvPr>
        </p:nvSpPr>
        <p:spPr bwMode="white">
          <a:xfrm>
            <a:off x="2042663" y="1276349"/>
            <a:ext cx="8106674" cy="3242641"/>
          </a:xfrm>
          <a:prstGeom prst="rect">
            <a:avLst/>
          </a:prstGeom>
        </p:spPr>
        <p:txBody>
          <a:bodyPr anchor="ctr">
            <a:normAutofit/>
          </a:bodyPr>
          <a:lstStyle>
            <a:lvl1pPr marL="0" indent="0" algn="ctr">
              <a:lnSpc>
                <a:spcPct val="100000"/>
              </a:lnSpc>
              <a:buNone/>
              <a:defRPr sz="3600">
                <a:solidFill>
                  <a:schemeClr val="bg1"/>
                </a:solidFill>
              </a:defRPr>
            </a:lvl1pPr>
            <a:lvl2pPr marL="341630" indent="0" algn="ctr">
              <a:buNone/>
              <a:defRPr>
                <a:solidFill>
                  <a:schemeClr val="bg1"/>
                </a:solidFill>
              </a:defRPr>
            </a:lvl2pPr>
            <a:lvl3pPr marL="679450" indent="0" algn="ctr">
              <a:buNone/>
              <a:defRPr>
                <a:solidFill>
                  <a:schemeClr val="bg1"/>
                </a:solidFill>
              </a:defRPr>
            </a:lvl3pPr>
            <a:lvl4pPr marL="966470" indent="0" algn="ctr">
              <a:buNone/>
              <a:defRPr>
                <a:solidFill>
                  <a:schemeClr val="bg1"/>
                </a:solidFill>
              </a:defRPr>
            </a:lvl4pPr>
            <a:lvl5pPr marL="1146175" indent="0" algn="ctr">
              <a:buNone/>
              <a:defRPr>
                <a:solidFill>
                  <a:schemeClr val="bg1"/>
                </a:solidFill>
              </a:defRPr>
            </a:lvl5pPr>
          </a:lstStyle>
          <a:p>
            <a:pPr lvl="0"/>
            <a:r>
              <a:rPr lang="en-US" dirty="0"/>
              <a:t>Click to edit quote</a:t>
            </a: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 y="6013481"/>
            <a:ext cx="10058400" cy="681925"/>
          </a:xfrm>
          <a:prstGeom prst="rect">
            <a:avLst/>
          </a:prstGeom>
        </p:spPr>
      </p:pic>
      <p:sp>
        <p:nvSpPr>
          <p:cNvPr id="17" name="Text Placeholder 110"/>
          <p:cNvSpPr>
            <a:spLocks noGrp="1"/>
          </p:cNvSpPr>
          <p:nvPr>
            <p:ph type="body" sz="quarter" idx="19" hasCustomPrompt="1"/>
          </p:nvPr>
        </p:nvSpPr>
        <p:spPr>
          <a:xfrm>
            <a:off x="2042663" y="5555972"/>
            <a:ext cx="8106674" cy="876300"/>
          </a:xfrm>
          <a:prstGeom prst="rect">
            <a:avLst/>
          </a:prstGeom>
        </p:spPr>
        <p:txBody>
          <a:bodyPr/>
          <a:lstStyle>
            <a:lvl1pPr marL="0" indent="0" algn="ctr">
              <a:buNone/>
              <a:defRPr sz="2400" b="1">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quote source</a:t>
            </a:r>
          </a:p>
        </p:txBody>
      </p:sp>
      <p:grpSp>
        <p:nvGrpSpPr>
          <p:cNvPr id="18" name="Group 17"/>
          <p:cNvGrpSpPr/>
          <p:nvPr userDrawn="1"/>
        </p:nvGrpSpPr>
        <p:grpSpPr>
          <a:xfrm>
            <a:off x="5800725" y="4633135"/>
            <a:ext cx="590550" cy="104775"/>
            <a:chOff x="5738813" y="4606631"/>
            <a:chExt cx="590550" cy="104775"/>
          </a:xfrm>
          <a:solidFill>
            <a:schemeClr val="accent5"/>
          </a:solidFill>
        </p:grpSpPr>
        <p:sp>
          <p:nvSpPr>
            <p:cNvPr id="19" name="Oval 18"/>
            <p:cNvSpPr/>
            <p:nvPr userDrawn="1"/>
          </p:nvSpPr>
          <p:spPr>
            <a:xfrm>
              <a:off x="5738813"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1" name="Oval 20"/>
            <p:cNvSpPr/>
            <p:nvPr userDrawn="1"/>
          </p:nvSpPr>
          <p:spPr>
            <a:xfrm>
              <a:off x="5981700"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2" name="Oval 21"/>
            <p:cNvSpPr/>
            <p:nvPr userDrawn="1"/>
          </p:nvSpPr>
          <p:spPr>
            <a:xfrm>
              <a:off x="6224588"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grpSp>
        <p:nvGrpSpPr>
          <p:cNvPr id="23" name="Group 22"/>
          <p:cNvGrpSpPr/>
          <p:nvPr userDrawn="1"/>
        </p:nvGrpSpPr>
        <p:grpSpPr bwMode="gray">
          <a:xfrm>
            <a:off x="5853433" y="734066"/>
            <a:ext cx="485134" cy="485134"/>
            <a:chOff x="5853433" y="734066"/>
            <a:chExt cx="485134" cy="485134"/>
          </a:xfrm>
        </p:grpSpPr>
        <p:sp>
          <p:nvSpPr>
            <p:cNvPr id="24" name="Oval 23"/>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5"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Product - No Background">
    <p:spTree>
      <p:nvGrpSpPr>
        <p:cNvPr id="1" name=""/>
        <p:cNvGrpSpPr/>
        <p:nvPr/>
      </p:nvGrpSpPr>
      <p:grpSpPr>
        <a:xfrm>
          <a:off x="0" y="0"/>
          <a:ext cx="0" cy="0"/>
          <a:chOff x="0" y="0"/>
          <a:chExt cx="0" cy="0"/>
        </a:xfrm>
      </p:grpSpPr>
      <p:sp>
        <p:nvSpPr>
          <p:cNvPr id="71" name="Rectangle 7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cxnSp>
        <p:nvCxnSpPr>
          <p:cNvPr id="70" name="Straight Connector 69"/>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Product - With Background">
    <p:spTree>
      <p:nvGrpSpPr>
        <p:cNvPr id="1" name=""/>
        <p:cNvGrpSpPr/>
        <p:nvPr/>
      </p:nvGrpSpPr>
      <p:grpSpPr>
        <a:xfrm>
          <a:off x="0" y="0"/>
          <a:ext cx="0" cy="0"/>
          <a:chOff x="0" y="0"/>
          <a:chExt cx="0" cy="0"/>
        </a:xfrm>
      </p:grpSpPr>
      <p:sp>
        <p:nvSpPr>
          <p:cNvPr id="21" name="Rectangle 2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p>
        </p:txBody>
      </p:sp>
      <p:cxnSp>
        <p:nvCxnSpPr>
          <p:cNvPr id="63" name="Straight Connector 62"/>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Slide - No Background">
    <p:spTree>
      <p:nvGrpSpPr>
        <p:cNvPr id="1" name=""/>
        <p:cNvGrpSpPr/>
        <p:nvPr/>
      </p:nvGrpSpPr>
      <p:grpSpPr>
        <a:xfrm>
          <a:off x="0" y="0"/>
          <a:ext cx="0" cy="0"/>
          <a:chOff x="0" y="0"/>
          <a:chExt cx="0" cy="0"/>
        </a:xfrm>
      </p:grpSpPr>
      <p:sp>
        <p:nvSpPr>
          <p:cNvPr id="14" name="Footer Placeholder 13"/>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9"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sp>
        <p:nvSpPr>
          <p:cNvPr id="3"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p>
          <a:p>
            <a:pPr lvl="1"/>
            <a:r>
              <a:rPr lang="zh-CN" altLang="en-US"/>
              <a:t>第二级</a:t>
            </a:r>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单击图标添加图片</a:t>
            </a: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Slide - With Background &amp; Shelf">
    <p:spTree>
      <p:nvGrpSpPr>
        <p:cNvPr id="1" name=""/>
        <p:cNvGrpSpPr/>
        <p:nvPr/>
      </p:nvGrpSpPr>
      <p:grpSpPr>
        <a:xfrm>
          <a:off x="0" y="0"/>
          <a:ext cx="0" cy="0"/>
          <a:chOff x="0" y="0"/>
          <a:chExt cx="0" cy="0"/>
        </a:xfrm>
      </p:grpSpPr>
      <p:sp>
        <p:nvSpPr>
          <p:cNvPr id="12" name="Rectangle 1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hart Placeholder 2"/>
          <p:cNvSpPr>
            <a:spLocks noGrp="1"/>
          </p:cNvSpPr>
          <p:nvPr>
            <p:ph type="chart" sz="quarter" idx="10" hasCustomPrompt="1"/>
          </p:nvPr>
        </p:nvSpPr>
        <p:spPr bwMode="gray">
          <a:xfrm>
            <a:off x="548639" y="1179576"/>
            <a:ext cx="11073385" cy="5209682"/>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仅标题">
    <p:spTree>
      <p:nvGrpSpPr>
        <p:cNvPr id="1" name=""/>
        <p:cNvGrpSpPr/>
        <p:nvPr/>
      </p:nvGrpSpPr>
      <p:grpSpPr>
        <a:xfrm>
          <a:off x="0" y="0"/>
          <a:ext cx="0" cy="0"/>
          <a:chOff x="0" y="0"/>
          <a:chExt cx="0" cy="0"/>
        </a:xfrm>
      </p:grpSpPr>
      <p:pic>
        <p:nvPicPr>
          <p:cNvPr id="3" name="Picture 7" descr="COP-corner.gif"/>
          <p:cNvPicPr>
            <a:picLocks noChangeAspect="1"/>
          </p:cNvPicPr>
          <p:nvPr/>
        </p:nvPicPr>
        <p:blipFill>
          <a:blip r:embed="rId2" cstate="email"/>
          <a:srcRect/>
          <a:stretch>
            <a:fillRect/>
          </a:stretch>
        </p:blipFill>
        <p:spPr bwMode="auto">
          <a:xfrm>
            <a:off x="7416801" y="336551"/>
            <a:ext cx="4772024" cy="2779713"/>
          </a:xfrm>
          <a:prstGeom prst="rect">
            <a:avLst/>
          </a:prstGeom>
          <a:noFill/>
          <a:ln w="9525">
            <a:noFill/>
            <a:miter lim="800000"/>
            <a:headEnd/>
            <a:tailEnd/>
          </a:ln>
        </p:spPr>
      </p:pic>
      <p:sp>
        <p:nvSpPr>
          <p:cNvPr id="4" name="TextBox 15"/>
          <p:cNvSpPr txBox="1"/>
          <p:nvPr/>
        </p:nvSpPr>
        <p:spPr bwMode="black">
          <a:xfrm>
            <a:off x="512764" y="6451602"/>
            <a:ext cx="3749452" cy="276977"/>
          </a:xfrm>
          <a:prstGeom prst="rect">
            <a:avLst/>
          </a:prstGeom>
          <a:noFill/>
        </p:spPr>
        <p:txBody>
          <a:bodyPr wrap="none" lIns="121899" tIns="60949" rIns="121899" bIns="60949">
            <a:spAutoFit/>
          </a:bodyPr>
          <a:lstStyle/>
          <a:p>
            <a:pPr defTabSz="1219200" fontAlgn="auto">
              <a:spcBef>
                <a:spcPts val="0"/>
              </a:spcBef>
              <a:spcAft>
                <a:spcPts val="0"/>
              </a:spcAft>
              <a:defRPr/>
            </a:pPr>
            <a:r>
              <a:rPr lang="en-US" sz="1000" cap="all" dirty="0">
                <a:solidFill>
                  <a:srgbClr val="939598"/>
                </a:solidFill>
                <a:latin typeface="Arial" panose="020B0604020202020204" pitchFamily="34" charset="0"/>
                <a:ea typeface="+mn-ea"/>
                <a:cs typeface="Arial" panose="020B0604020202020204" pitchFamily="34" charset="0"/>
              </a:rPr>
              <a:t>2012 LENOVO CONFIDENTIAL. All rights reserved.</a:t>
            </a:r>
          </a:p>
        </p:txBody>
      </p:sp>
      <p:sp>
        <p:nvSpPr>
          <p:cNvPr id="5" name="Rectangle 7"/>
          <p:cNvSpPr>
            <a:spLocks noChangeArrowheads="1"/>
          </p:cNvSpPr>
          <p:nvPr/>
        </p:nvSpPr>
        <p:spPr bwMode="invGray">
          <a:xfrm flipH="1">
            <a:off x="82806"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6" name="Freeform 8"/>
          <p:cNvSpPr/>
          <p:nvPr/>
        </p:nvSpPr>
        <p:spPr bwMode="invGray">
          <a:xfrm flipH="1">
            <a:off x="0" y="6502400"/>
            <a:ext cx="82550" cy="2603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7" name="Rectangle 18"/>
          <p:cNvSpPr/>
          <p:nvPr/>
        </p:nvSpPr>
        <p:spPr bwMode="invGray">
          <a:xfrm>
            <a:off x="95095" y="6445252"/>
            <a:ext cx="413064" cy="276977"/>
          </a:xfrm>
          <a:prstGeom prst="rect">
            <a:avLst/>
          </a:prstGeom>
        </p:spPr>
        <p:txBody>
          <a:bodyPr wrap="none" lIns="121899" tIns="60949" rIns="121899" bIns="60949">
            <a:spAutoFit/>
          </a:bodyPr>
          <a:lstStyle/>
          <a:p>
            <a:pPr algn="ctr" defTabSz="1219200" fontAlgn="auto">
              <a:spcBef>
                <a:spcPts val="0"/>
              </a:spcBef>
              <a:spcAft>
                <a:spcPts val="0"/>
              </a:spcAft>
              <a:defRPr/>
            </a:pPr>
            <a:fld id="{52D4A05A-98E2-4390-A15F-75F8D1392E40}" type="slidenum">
              <a:rPr lang="en-US" sz="1000">
                <a:solidFill>
                  <a:schemeClr val="bg1"/>
                </a:solidFill>
                <a:latin typeface="Arial" panose="020B0604020202020204" pitchFamily="34" charset="0"/>
                <a:ea typeface="+mn-ea"/>
                <a:cs typeface="Arial" panose="020B0604020202020204" pitchFamily="34" charset="0"/>
              </a:rPr>
              <a:t>‹#›</a:t>
            </a:fld>
            <a:endParaRPr lang="en-US" sz="1000" dirty="0">
              <a:solidFill>
                <a:schemeClr val="bg1"/>
              </a:solidFill>
              <a:latin typeface="Arial" panose="020B0604020202020204" pitchFamily="34" charset="0"/>
              <a:ea typeface="+mn-ea"/>
              <a:cs typeface="Arial" panose="020B0604020202020204" pitchFamily="34" charset="0"/>
            </a:endParaRPr>
          </a:p>
        </p:txBody>
      </p:sp>
      <p:pic>
        <p:nvPicPr>
          <p:cNvPr id="8" name="Picture 2"/>
          <p:cNvPicPr>
            <a:picLocks noChangeAspect="1" noChangeArrowheads="1"/>
          </p:cNvPicPr>
          <p:nvPr/>
        </p:nvPicPr>
        <p:blipFill>
          <a:blip r:embed="rId3" cstate="email"/>
          <a:srcRect/>
          <a:stretch>
            <a:fillRect/>
          </a:stretch>
        </p:blipFill>
        <p:spPr bwMode="gray">
          <a:xfrm>
            <a:off x="11010901" y="6530977"/>
            <a:ext cx="1009650" cy="161925"/>
          </a:xfrm>
          <a:prstGeom prst="rect">
            <a:avLst/>
          </a:prstGeom>
          <a:noFill/>
          <a:ln w="9525">
            <a:noFill/>
            <a:miter lim="800000"/>
            <a:headEnd/>
            <a:tailEnd/>
          </a:ln>
        </p:spPr>
      </p:pic>
      <p:sp>
        <p:nvSpPr>
          <p:cNvPr id="9" name="Freeform 12"/>
          <p:cNvSpPr/>
          <p:nvPr/>
        </p:nvSpPr>
        <p:spPr bwMode="gray">
          <a:xfrm>
            <a:off x="0" y="254002"/>
            <a:ext cx="204788" cy="792163"/>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10" name="Rectangle 11"/>
          <p:cNvSpPr>
            <a:spLocks noChangeArrowheads="1"/>
          </p:cNvSpPr>
          <p:nvPr/>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all" spc="0" baseline="0" dirty="0">
                <a:solidFill>
                  <a:schemeClr val="bg1"/>
                </a:solidFill>
                <a:latin typeface="Arial" panose="020B0604020202020204" pitchFamily="34" charset="0"/>
                <a:ea typeface="+mn-ea"/>
                <a:cs typeface="Arial" panose="020B0604020202020204" pitchFamily="34" charset="0"/>
              </a:defRPr>
            </a:lvl1pPr>
          </a:lstStyle>
          <a:p>
            <a:r>
              <a:rPr lang="zh-CN" altLang="en-US"/>
              <a:t>单击此处编辑母版标题样式</a:t>
            </a:r>
            <a:endParaRPr lang="en-US" dirty="0"/>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3"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4" name="Freeform 8"/>
          <p:cNvSpPr/>
          <p:nvPr userDrawn="1"/>
        </p:nvSpPr>
        <p:spPr bwMode="invGray">
          <a:xfrm flipH="1">
            <a:off x="-37031" y="6501793"/>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5" name="Rectangle 4"/>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schemeClr val="bg1"/>
                </a:solidFill>
                <a:latin typeface="Arial" panose="020B0604020202020204" pitchFamily="34" charset="0"/>
                <a:cs typeface="Arial" panose="020B0604020202020204" pitchFamily="34" charset="0"/>
              </a:rPr>
              <a:t>‹#›</a:t>
            </a:fld>
            <a:endParaRPr lang="en-US" sz="1000" dirty="0">
              <a:solidFill>
                <a:schemeClr val="bg1"/>
              </a:solidFill>
              <a:latin typeface="Arial" panose="020B0604020202020204" pitchFamily="34" charset="0"/>
              <a:cs typeface="Arial" panose="020B0604020202020204" pitchFamily="34" charset="0"/>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11010766" y="6531450"/>
            <a:ext cx="1009936" cy="162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userDrawn="1"/>
        </p:nvSpPr>
        <p:spPr bwMode="black">
          <a:xfrm>
            <a:off x="512856" y="6450844"/>
            <a:ext cx="3660575" cy="276977"/>
          </a:xfrm>
          <a:prstGeom prst="rect">
            <a:avLst/>
          </a:prstGeom>
          <a:noFill/>
        </p:spPr>
        <p:txBody>
          <a:bodyPr wrap="none" lIns="121899" tIns="60949" rIns="121899" bIns="60949" rtlCol="0">
            <a:spAutoFit/>
          </a:bodyPr>
          <a:lstStyle>
            <a:defPPr>
              <a:defRPr lang="en-US"/>
            </a:defPPr>
            <a:lvl1pPr>
              <a:defRPr sz="1100" cap="all">
                <a:solidFill>
                  <a:srgbClr val="939598"/>
                </a:solidFill>
                <a:latin typeface="Arial" panose="020B0604020202020204" pitchFamily="34" charset="0"/>
                <a:cs typeface="Arial" panose="020B0604020202020204" pitchFamily="34" charset="0"/>
              </a:defRPr>
            </a:lvl1pPr>
          </a:lstStyle>
          <a:p>
            <a:pPr lvl="0"/>
            <a:r>
              <a:rPr lang="en-US" sz="1000" dirty="0"/>
              <a:t>2012 LENOVO CONFIDENTIAL. All rights reserved.</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roduct and Content Slide">
    <p:spTree>
      <p:nvGrpSpPr>
        <p:cNvPr id="1" name=""/>
        <p:cNvGrpSpPr/>
        <p:nvPr/>
      </p:nvGrpSpPr>
      <p:grpSpPr>
        <a:xfrm>
          <a:off x="0" y="0"/>
          <a:ext cx="0" cy="0"/>
          <a:chOff x="0" y="0"/>
          <a:chExt cx="0" cy="0"/>
        </a:xfrm>
      </p:grpSpPr>
      <p:sp>
        <p:nvSpPr>
          <p:cNvPr id="18" name="Rectangle 11"/>
          <p:cNvSpPr>
            <a:spLocks noChangeArrowheads="1"/>
          </p:cNvSpPr>
          <p:nvPr userDrawn="1"/>
        </p:nvSpPr>
        <p:spPr bwMode="gray">
          <a:xfrm>
            <a:off x="9196194" y="3483267"/>
            <a:ext cx="2992630" cy="1685028"/>
          </a:xfrm>
          <a:prstGeom prst="rect">
            <a:avLst/>
          </a:prstGeom>
          <a:solidFill>
            <a:srgbClr val="71161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16" name="Rectangle 11"/>
          <p:cNvSpPr>
            <a:spLocks noChangeArrowheads="1"/>
          </p:cNvSpPr>
          <p:nvPr userDrawn="1"/>
        </p:nvSpPr>
        <p:spPr bwMode="gray">
          <a:xfrm>
            <a:off x="9196196" y="3483456"/>
            <a:ext cx="2743029" cy="1466135"/>
          </a:xfrm>
          <a:custGeom>
            <a:avLst/>
            <a:gdLst>
              <a:gd name="connsiteX0" fmla="*/ 0 w 4746418"/>
              <a:gd name="connsiteY0" fmla="*/ 0 h 1263771"/>
              <a:gd name="connsiteX1" fmla="*/ 4746418 w 4746418"/>
              <a:gd name="connsiteY1" fmla="*/ 0 h 1263771"/>
              <a:gd name="connsiteX2" fmla="*/ 4746418 w 4746418"/>
              <a:gd name="connsiteY2" fmla="*/ 1263771 h 1263771"/>
              <a:gd name="connsiteX3" fmla="*/ 0 w 4746418"/>
              <a:gd name="connsiteY3" fmla="*/ 1263771 h 1263771"/>
              <a:gd name="connsiteX4" fmla="*/ 0 w 4746418"/>
              <a:gd name="connsiteY4" fmla="*/ 0 h 1263771"/>
              <a:gd name="connsiteX0-1" fmla="*/ 0 w 4746418"/>
              <a:gd name="connsiteY0-2" fmla="*/ 0 h 1891568"/>
              <a:gd name="connsiteX1-3" fmla="*/ 4746418 w 4746418"/>
              <a:gd name="connsiteY1-4" fmla="*/ 627797 h 1891568"/>
              <a:gd name="connsiteX2-5" fmla="*/ 4746418 w 4746418"/>
              <a:gd name="connsiteY2-6" fmla="*/ 1891568 h 1891568"/>
              <a:gd name="connsiteX3-7" fmla="*/ 0 w 4746418"/>
              <a:gd name="connsiteY3-8" fmla="*/ 1891568 h 1891568"/>
              <a:gd name="connsiteX4-9" fmla="*/ 0 w 4746418"/>
              <a:gd name="connsiteY4-10" fmla="*/ 0 h 18915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46418" h="1891568">
                <a:moveTo>
                  <a:pt x="0" y="0"/>
                </a:moveTo>
                <a:lnTo>
                  <a:pt x="4746418" y="627797"/>
                </a:lnTo>
                <a:lnTo>
                  <a:pt x="4746418" y="1891568"/>
                </a:lnTo>
                <a:lnTo>
                  <a:pt x="0" y="1891568"/>
                </a:lnTo>
                <a:lnTo>
                  <a:pt x="0" y="0"/>
                </a:lnTo>
                <a:close/>
              </a:path>
            </a:pathLst>
          </a:custGeom>
          <a:solidFill>
            <a:srgbClr val="961E1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8" name="Rectangle 11"/>
          <p:cNvSpPr>
            <a:spLocks noChangeArrowheads="1"/>
          </p:cNvSpPr>
          <p:nvPr userDrawn="1"/>
        </p:nvSpPr>
        <p:spPr bwMode="gray">
          <a:xfrm>
            <a:off x="0" y="3966367"/>
            <a:ext cx="11939226" cy="1685028"/>
          </a:xfrm>
          <a:prstGeom prst="rect">
            <a:avLst/>
          </a:prstGeom>
          <a:solidFill>
            <a:srgbClr val="EC22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3" name="Text Placeholder 2"/>
          <p:cNvSpPr>
            <a:spLocks noGrp="1"/>
          </p:cNvSpPr>
          <p:nvPr userDrawn="1">
            <p:ph type="body" idx="1" hasCustomPrompt="1"/>
          </p:nvPr>
        </p:nvSpPr>
        <p:spPr bwMode="gray">
          <a:xfrm>
            <a:off x="609442" y="5698899"/>
            <a:ext cx="10969943" cy="638756"/>
          </a:xfrm>
          <a:prstGeom prst="rect">
            <a:avLst/>
          </a:prstGeom>
        </p:spPr>
        <p:txBody>
          <a:bodyPr lIns="121899" tIns="60949" rIns="121899" bIns="60949" anchor="ctr">
            <a:normAutofit/>
          </a:bodyPr>
          <a:lstStyle>
            <a:lvl1pPr marL="0" indent="0" algn="r" defTabSz="1218565" rtl="0" eaLnBrk="1" latinLnBrk="0" hangingPunct="1">
              <a:lnSpc>
                <a:spcPct val="85000"/>
              </a:lnSpc>
              <a:spcBef>
                <a:spcPts val="0"/>
              </a:spcBef>
              <a:buNone/>
              <a:defRPr lang="en-US" sz="2400" kern="1200" cap="none" spc="0" dirty="0" smtClean="0">
                <a:solidFill>
                  <a:srgbClr val="961E1F"/>
                </a:solidFill>
                <a:latin typeface="Arial" panose="020B0604020202020204" pitchFamily="34" charset="0"/>
                <a:ea typeface="+mn-ea"/>
                <a:cs typeface="Arial" panose="020B0604020202020204" pitchFamily="34" charset="0"/>
              </a:defRPr>
            </a:lvl1pPr>
            <a:lvl2pPr marL="609600" indent="0">
              <a:buNone/>
              <a:defRPr sz="2400">
                <a:solidFill>
                  <a:schemeClr val="tx1">
                    <a:tint val="75000"/>
                  </a:schemeClr>
                </a:solidFill>
              </a:defRPr>
            </a:lvl2pPr>
            <a:lvl3pPr marL="1218565" indent="0">
              <a:buNone/>
              <a:defRPr sz="2100">
                <a:solidFill>
                  <a:schemeClr val="tx1">
                    <a:tint val="75000"/>
                  </a:schemeClr>
                </a:solidFill>
              </a:defRPr>
            </a:lvl3pPr>
            <a:lvl4pPr marL="1828165" indent="0">
              <a:buNone/>
              <a:defRPr sz="1900">
                <a:solidFill>
                  <a:schemeClr val="tx1">
                    <a:tint val="75000"/>
                  </a:schemeClr>
                </a:solidFill>
              </a:defRPr>
            </a:lvl4pPr>
            <a:lvl5pPr marL="2437130" indent="0">
              <a:buNone/>
              <a:defRPr sz="1900">
                <a:solidFill>
                  <a:schemeClr val="tx1">
                    <a:tint val="75000"/>
                  </a:schemeClr>
                </a:solidFill>
              </a:defRPr>
            </a:lvl5pPr>
            <a:lvl6pPr marL="3046730" indent="0">
              <a:buNone/>
              <a:defRPr sz="1900">
                <a:solidFill>
                  <a:schemeClr val="tx1">
                    <a:tint val="75000"/>
                  </a:schemeClr>
                </a:solidFill>
              </a:defRPr>
            </a:lvl6pPr>
            <a:lvl7pPr marL="3655695" indent="0">
              <a:buNone/>
              <a:defRPr sz="1900">
                <a:solidFill>
                  <a:schemeClr val="tx1">
                    <a:tint val="75000"/>
                  </a:schemeClr>
                </a:solidFill>
              </a:defRPr>
            </a:lvl7pPr>
            <a:lvl8pPr marL="4265295" indent="0">
              <a:buNone/>
              <a:defRPr sz="1900">
                <a:solidFill>
                  <a:schemeClr val="tx1">
                    <a:tint val="75000"/>
                  </a:schemeClr>
                </a:solidFill>
              </a:defRPr>
            </a:lvl8pPr>
            <a:lvl9pPr marL="4874260" indent="0">
              <a:buNone/>
              <a:defRPr sz="1900">
                <a:solidFill>
                  <a:schemeClr val="tx1">
                    <a:tint val="75000"/>
                  </a:schemeClr>
                </a:solidFill>
              </a:defRPr>
            </a:lvl9pPr>
          </a:lstStyle>
          <a:p>
            <a:pPr lvl="0"/>
            <a:r>
              <a:rPr lang="en-US" dirty="0"/>
              <a:t>Click To Edit Master Text</a:t>
            </a:r>
          </a:p>
        </p:txBody>
      </p:sp>
      <p:sp>
        <p:nvSpPr>
          <p:cNvPr id="17" name="Title 16"/>
          <p:cNvSpPr>
            <a:spLocks noGrp="1"/>
          </p:cNvSpPr>
          <p:nvPr>
            <p:ph type="title" hasCustomPrompt="1"/>
          </p:nvPr>
        </p:nvSpPr>
        <p:spPr bwMode="gray">
          <a:xfrm>
            <a:off x="609442" y="4141177"/>
            <a:ext cx="10969943" cy="1321448"/>
          </a:xfrm>
          <a:prstGeom prst="rect">
            <a:avLst/>
          </a:prstGeom>
        </p:spPr>
        <p:txBody>
          <a:bodyPr lIns="121899" tIns="60949" rIns="121899" bIns="60949" anchor="ctr" anchorCtr="0"/>
          <a:lstStyle>
            <a:lvl1pPr marL="0" algn="r" defTabSz="1218565" rtl="0" eaLnBrk="1" latinLnBrk="0" hangingPunct="1">
              <a:lnSpc>
                <a:spcPct val="85000"/>
              </a:lnSpc>
              <a:spcBef>
                <a:spcPct val="0"/>
              </a:spcBef>
              <a:buNone/>
              <a:defRPr lang="en-US" sz="4800" b="1" kern="1200" cap="all" spc="-20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a:t>
            </a:r>
          </a:p>
        </p:txBody>
      </p:sp>
      <p:sp>
        <p:nvSpPr>
          <p:cNvPr id="45" name="Rectangle 7"/>
          <p:cNvSpPr>
            <a:spLocks noChangeArrowheads="1"/>
          </p:cNvSpPr>
          <p:nvPr userDrawn="1"/>
        </p:nvSpPr>
        <p:spPr bwMode="invGray">
          <a:xfrm flipH="1">
            <a:off x="82805"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46" name="Freeform 8"/>
          <p:cNvSpPr/>
          <p:nvPr userDrawn="1"/>
        </p:nvSpPr>
        <p:spPr bwMode="invGray">
          <a:xfrm flipH="1">
            <a:off x="-37030" y="6501795"/>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21" name="Rectangle 20"/>
          <p:cNvSpPr/>
          <p:nvPr userDrawn="1"/>
        </p:nvSpPr>
        <p:spPr bwMode="invGray">
          <a:xfrm>
            <a:off x="99340" y="6445126"/>
            <a:ext cx="403273" cy="276977"/>
          </a:xfrm>
          <a:prstGeom prst="rect">
            <a:avLst/>
          </a:prstGeom>
        </p:spPr>
        <p:txBody>
          <a:bodyPr wrap="none" lIns="121867" tIns="60933" rIns="121867" bIns="60933">
            <a:spAutoFit/>
          </a:bodyPr>
          <a:lstStyle/>
          <a:p>
            <a:pPr algn="ctr"/>
            <a:fld id="{259F4B34-A25D-4DEF-97BC-C4D92417BF9B}" type="slidenum">
              <a:rPr lang="en-US" sz="1000" smtClean="0">
                <a:solidFill>
                  <a:prstClr val="white"/>
                </a:solidFill>
                <a:cs typeface="Arial" panose="020B0604020202020204" pitchFamily="34" charset="0"/>
              </a:rPr>
              <a:t>‹#›</a:t>
            </a:fld>
            <a:endParaRPr lang="en-US" sz="1000" dirty="0">
              <a:solidFill>
                <a:prstClr val="white"/>
              </a:solidFill>
              <a:cs typeface="Arial" panose="020B0604020202020204" pitchFamily="34" charset="0"/>
            </a:endParaRPr>
          </a:p>
        </p:txBody>
      </p:sp>
      <p:pic>
        <p:nvPicPr>
          <p:cNvPr id="23" name="Picture 29"/>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446" r="69861" b="39550"/>
          <a:stretch>
            <a:fillRect/>
          </a:stretch>
        </p:blipFill>
        <p:spPr bwMode="ltGray">
          <a:xfrm rot="5400000">
            <a:off x="1058535" y="2949843"/>
            <a:ext cx="1633535" cy="3750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 Placeholder 2"/>
          <p:cNvSpPr>
            <a:spLocks noGrp="1"/>
          </p:cNvSpPr>
          <p:nvPr>
            <p:ph type="body" idx="10" hasCustomPrompt="1"/>
          </p:nvPr>
        </p:nvSpPr>
        <p:spPr bwMode="gray">
          <a:xfrm>
            <a:off x="5180253" y="621991"/>
            <a:ext cx="6083125" cy="2708233"/>
          </a:xfrm>
          <a:prstGeom prst="rect">
            <a:avLst/>
          </a:prstGeom>
          <a:noFill/>
        </p:spPr>
        <p:txBody>
          <a:bodyPr wrap="square" lIns="0" tIns="0" rIns="0" bIns="0" rtlCol="0" anchor="ctr" anchorCtr="0">
            <a:noAutofit/>
          </a:bodyPr>
          <a:lstStyle>
            <a:lvl1pPr marL="0" indent="0">
              <a:buFontTx/>
              <a:buNone/>
              <a:defRPr lang="en-US" sz="2400" dirty="0" smtClean="0">
                <a:solidFill>
                  <a:srgbClr val="414042"/>
                </a:solidFill>
              </a:defRPr>
            </a:lvl1pPr>
          </a:lstStyle>
          <a:p>
            <a:pPr marL="0" lvl="0"/>
            <a:r>
              <a:rPr lang="en-US" dirty="0"/>
              <a:t>Click to edit Master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Only and Content">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9" name="Content Placeholder 2"/>
          <p:cNvSpPr>
            <a:spLocks noGrp="1"/>
          </p:cNvSpPr>
          <p:nvPr>
            <p:ph sz="half" idx="1" hasCustomPrompt="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schemeClr val="lt1"/>
              </a:solidFill>
              <a:latin typeface="Foundry Gridnik Medium" pitchFamily="50"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0" name="Rectangle 59"/>
          <p:cNvSpPr/>
          <p:nvPr userDrawn="1"/>
        </p:nvSpPr>
        <p:spPr>
          <a:xfrm>
            <a:off x="0" y="0"/>
            <a:ext cx="12188823" cy="6857107"/>
          </a:xfrm>
          <a:prstGeom prst="rect">
            <a:avLst/>
          </a:prstGeom>
          <a:solidFill>
            <a:srgbClr val="7F7F7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1" name="Picture 60" descr="title-back.jpg"/>
          <p:cNvPicPr>
            <a:picLocks noChangeAspect="1"/>
          </p:cNvPicPr>
          <p:nvPr userDrawn="1"/>
        </p:nvPicPr>
        <p:blipFill>
          <a:blip r:embed="rId2" cstate="email"/>
          <a:stretch>
            <a:fillRect/>
          </a:stretch>
        </p:blipFill>
        <p:spPr>
          <a:xfrm>
            <a:off x="0" y="893"/>
            <a:ext cx="12188824" cy="6856213"/>
          </a:xfrm>
          <a:prstGeom prst="rect">
            <a:avLst/>
          </a:prstGeom>
        </p:spPr>
      </p:pic>
      <p:sp>
        <p:nvSpPr>
          <p:cNvPr id="51" name="Freeform 50"/>
          <p:cNvSpPr/>
          <p:nvPr userDrawn="1"/>
        </p:nvSpPr>
        <p:spPr>
          <a:xfrm rot="-1260000">
            <a:off x="-937469" y="1197704"/>
            <a:ext cx="13624074" cy="2723194"/>
          </a:xfrm>
          <a:custGeom>
            <a:avLst/>
            <a:gdLst>
              <a:gd name="connsiteX0" fmla="*/ 0 w 12200027"/>
              <a:gd name="connsiteY0" fmla="*/ 0 h 2717800"/>
              <a:gd name="connsiteX1" fmla="*/ 12200027 w 12200027"/>
              <a:gd name="connsiteY1" fmla="*/ 0 h 2717800"/>
              <a:gd name="connsiteX2" fmla="*/ 12200027 w 12200027"/>
              <a:gd name="connsiteY2" fmla="*/ 2717800 h 2717800"/>
              <a:gd name="connsiteX3" fmla="*/ 0 w 12200027"/>
              <a:gd name="connsiteY3" fmla="*/ 2717800 h 2717800"/>
              <a:gd name="connsiteX4" fmla="*/ 0 w 12200027"/>
              <a:gd name="connsiteY4" fmla="*/ 0 h 2717800"/>
              <a:gd name="connsiteX0-1" fmla="*/ 167130 w 12200027"/>
              <a:gd name="connsiteY0-2" fmla="*/ 23345 h 2717800"/>
              <a:gd name="connsiteX1-3" fmla="*/ 12200027 w 12200027"/>
              <a:gd name="connsiteY1-4" fmla="*/ 0 h 2717800"/>
              <a:gd name="connsiteX2-5" fmla="*/ 12200027 w 12200027"/>
              <a:gd name="connsiteY2-6" fmla="*/ 2717800 h 2717800"/>
              <a:gd name="connsiteX3-7" fmla="*/ 0 w 12200027"/>
              <a:gd name="connsiteY3-8" fmla="*/ 2717800 h 2717800"/>
              <a:gd name="connsiteX4-9" fmla="*/ 167130 w 12200027"/>
              <a:gd name="connsiteY4-10" fmla="*/ 23345 h 2717800"/>
              <a:gd name="connsiteX0-11" fmla="*/ 1025170 w 13058067"/>
              <a:gd name="connsiteY0-12" fmla="*/ 23345 h 2717800"/>
              <a:gd name="connsiteX1-13" fmla="*/ 13058067 w 13058067"/>
              <a:gd name="connsiteY1-14" fmla="*/ 0 h 2717800"/>
              <a:gd name="connsiteX2-15" fmla="*/ 13058067 w 13058067"/>
              <a:gd name="connsiteY2-16" fmla="*/ 2717800 h 2717800"/>
              <a:gd name="connsiteX3-17" fmla="*/ 0 w 13058067"/>
              <a:gd name="connsiteY3-18" fmla="*/ 2694004 h 2717800"/>
              <a:gd name="connsiteX4-19" fmla="*/ 1025170 w 13058067"/>
              <a:gd name="connsiteY4-20" fmla="*/ 23345 h 2717800"/>
              <a:gd name="connsiteX0-21" fmla="*/ 1025170 w 13058067"/>
              <a:gd name="connsiteY0-22" fmla="*/ 0 h 2694455"/>
              <a:gd name="connsiteX1-23" fmla="*/ 12001451 w 13058067"/>
              <a:gd name="connsiteY1-24" fmla="*/ 992749 h 2694455"/>
              <a:gd name="connsiteX2-25" fmla="*/ 13058067 w 13058067"/>
              <a:gd name="connsiteY2-26" fmla="*/ 2694455 h 2694455"/>
              <a:gd name="connsiteX3-27" fmla="*/ 0 w 13058067"/>
              <a:gd name="connsiteY3-28" fmla="*/ 2670659 h 2694455"/>
              <a:gd name="connsiteX4-29" fmla="*/ 1025170 w 13058067"/>
              <a:gd name="connsiteY4-30" fmla="*/ 0 h 2694455"/>
              <a:gd name="connsiteX0-31" fmla="*/ 1025170 w 13058067"/>
              <a:gd name="connsiteY0-32" fmla="*/ 44589 h 2739044"/>
              <a:gd name="connsiteX1-33" fmla="*/ 10185052 w 13058067"/>
              <a:gd name="connsiteY1-34" fmla="*/ 0 h 2739044"/>
              <a:gd name="connsiteX2-35" fmla="*/ 13058067 w 13058067"/>
              <a:gd name="connsiteY2-36" fmla="*/ 2739044 h 2739044"/>
              <a:gd name="connsiteX3-37" fmla="*/ 0 w 13058067"/>
              <a:gd name="connsiteY3-38" fmla="*/ 2715248 h 2739044"/>
              <a:gd name="connsiteX4-39" fmla="*/ 1025170 w 13058067"/>
              <a:gd name="connsiteY4-40" fmla="*/ 44589 h 2739044"/>
              <a:gd name="connsiteX0-41" fmla="*/ 1025170 w 13058067"/>
              <a:gd name="connsiteY0-42" fmla="*/ 44589 h 2739044"/>
              <a:gd name="connsiteX1-43" fmla="*/ 10185052 w 13058067"/>
              <a:gd name="connsiteY1-44" fmla="*/ 0 h 2739044"/>
              <a:gd name="connsiteX2-45" fmla="*/ 11594561 w 13058067"/>
              <a:gd name="connsiteY2-46" fmla="*/ 1357272 h 2739044"/>
              <a:gd name="connsiteX3-47" fmla="*/ 13058067 w 13058067"/>
              <a:gd name="connsiteY3-48" fmla="*/ 2739044 h 2739044"/>
              <a:gd name="connsiteX4-49" fmla="*/ 0 w 13058067"/>
              <a:gd name="connsiteY4-50" fmla="*/ 2715248 h 2739044"/>
              <a:gd name="connsiteX5" fmla="*/ 1025170 w 13058067"/>
              <a:gd name="connsiteY5" fmla="*/ 44589 h 2739044"/>
              <a:gd name="connsiteX0-51" fmla="*/ 1025170 w 13595398"/>
              <a:gd name="connsiteY0-52" fmla="*/ 44589 h 2739044"/>
              <a:gd name="connsiteX1-53" fmla="*/ 10185052 w 13595398"/>
              <a:gd name="connsiteY1-54" fmla="*/ 0 h 2739044"/>
              <a:gd name="connsiteX2-55" fmla="*/ 13595398 w 13595398"/>
              <a:gd name="connsiteY2-56" fmla="*/ 1310066 h 2739044"/>
              <a:gd name="connsiteX3-57" fmla="*/ 13058067 w 13595398"/>
              <a:gd name="connsiteY3-58" fmla="*/ 2739044 h 2739044"/>
              <a:gd name="connsiteX4-59" fmla="*/ 0 w 13595398"/>
              <a:gd name="connsiteY4-60" fmla="*/ 2715248 h 2739044"/>
              <a:gd name="connsiteX5-61" fmla="*/ 1025170 w 13595398"/>
              <a:gd name="connsiteY5-62" fmla="*/ 44589 h 2739044"/>
              <a:gd name="connsiteX0-63" fmla="*/ 1025170 w 13595398"/>
              <a:gd name="connsiteY0-64" fmla="*/ 44589 h 2715248"/>
              <a:gd name="connsiteX1-65" fmla="*/ 10185052 w 13595398"/>
              <a:gd name="connsiteY1-66" fmla="*/ 0 h 2715248"/>
              <a:gd name="connsiteX2-67" fmla="*/ 13595398 w 13595398"/>
              <a:gd name="connsiteY2-68" fmla="*/ 1310066 h 2715248"/>
              <a:gd name="connsiteX3-69" fmla="*/ 13112020 w 13595398"/>
              <a:gd name="connsiteY3-70" fmla="*/ 2569307 h 2715248"/>
              <a:gd name="connsiteX4-71" fmla="*/ 0 w 13595398"/>
              <a:gd name="connsiteY4-72" fmla="*/ 2715248 h 2715248"/>
              <a:gd name="connsiteX5-73" fmla="*/ 1025170 w 13595398"/>
              <a:gd name="connsiteY5-74" fmla="*/ 44589 h 2715248"/>
              <a:gd name="connsiteX0-75" fmla="*/ 1025170 w 13595398"/>
              <a:gd name="connsiteY0-76" fmla="*/ 44589 h 2747154"/>
              <a:gd name="connsiteX1-77" fmla="*/ 10185052 w 13595398"/>
              <a:gd name="connsiteY1-78" fmla="*/ 0 h 2747154"/>
              <a:gd name="connsiteX2-79" fmla="*/ 13595398 w 13595398"/>
              <a:gd name="connsiteY2-80" fmla="*/ 1310066 h 2747154"/>
              <a:gd name="connsiteX3-81" fmla="*/ 13043751 w 13595398"/>
              <a:gd name="connsiteY3-82" fmla="*/ 2747154 h 2747154"/>
              <a:gd name="connsiteX4-83" fmla="*/ 0 w 13595398"/>
              <a:gd name="connsiteY4-84" fmla="*/ 2715248 h 2747154"/>
              <a:gd name="connsiteX5-85" fmla="*/ 1025170 w 13595398"/>
              <a:gd name="connsiteY5-86" fmla="*/ 44589 h 2747154"/>
              <a:gd name="connsiteX0-87" fmla="*/ 1025170 w 13595398"/>
              <a:gd name="connsiteY0-88" fmla="*/ 44589 h 2715248"/>
              <a:gd name="connsiteX1-89" fmla="*/ 10185052 w 13595398"/>
              <a:gd name="connsiteY1-90" fmla="*/ 0 h 2715248"/>
              <a:gd name="connsiteX2-91" fmla="*/ 13595398 w 13595398"/>
              <a:gd name="connsiteY2-92" fmla="*/ 1310066 h 2715248"/>
              <a:gd name="connsiteX3-93" fmla="*/ 13098366 w 13595398"/>
              <a:gd name="connsiteY3-94" fmla="*/ 2604877 h 2715248"/>
              <a:gd name="connsiteX4-95" fmla="*/ 0 w 13595398"/>
              <a:gd name="connsiteY4-96" fmla="*/ 2715248 h 2715248"/>
              <a:gd name="connsiteX5-97" fmla="*/ 1025170 w 13595398"/>
              <a:gd name="connsiteY5-98" fmla="*/ 44589 h 2715248"/>
              <a:gd name="connsiteX0-99" fmla="*/ 1025170 w 13595398"/>
              <a:gd name="connsiteY0-100" fmla="*/ 44589 h 2723442"/>
              <a:gd name="connsiteX1-101" fmla="*/ 10185052 w 13595398"/>
              <a:gd name="connsiteY1-102" fmla="*/ 0 h 2723442"/>
              <a:gd name="connsiteX2-103" fmla="*/ 13595398 w 13595398"/>
              <a:gd name="connsiteY2-104" fmla="*/ 1310066 h 2723442"/>
              <a:gd name="connsiteX3-105" fmla="*/ 13052853 w 13595398"/>
              <a:gd name="connsiteY3-106" fmla="*/ 2723442 h 2723442"/>
              <a:gd name="connsiteX4-107" fmla="*/ 0 w 13595398"/>
              <a:gd name="connsiteY4-108" fmla="*/ 2715248 h 2723442"/>
              <a:gd name="connsiteX5-109" fmla="*/ 1025170 w 13595398"/>
              <a:gd name="connsiteY5-110" fmla="*/ 44589 h 2723442"/>
              <a:gd name="connsiteX0-111" fmla="*/ 1025170 w 13595398"/>
              <a:gd name="connsiteY0-112" fmla="*/ 44341 h 2723194"/>
              <a:gd name="connsiteX1-113" fmla="*/ 10406499 w 13595398"/>
              <a:gd name="connsiteY1-114" fmla="*/ 0 h 2723194"/>
              <a:gd name="connsiteX2-115" fmla="*/ 13595398 w 13595398"/>
              <a:gd name="connsiteY2-116" fmla="*/ 1309818 h 2723194"/>
              <a:gd name="connsiteX3-117" fmla="*/ 13052853 w 13595398"/>
              <a:gd name="connsiteY3-118" fmla="*/ 2723194 h 2723194"/>
              <a:gd name="connsiteX4-119" fmla="*/ 0 w 13595398"/>
              <a:gd name="connsiteY4-120" fmla="*/ 2715000 h 2723194"/>
              <a:gd name="connsiteX5-121" fmla="*/ 1025170 w 13595398"/>
              <a:gd name="connsiteY5-122" fmla="*/ 44341 h 2723194"/>
              <a:gd name="connsiteX0-123" fmla="*/ 1025170 w 13624074"/>
              <a:gd name="connsiteY0-124" fmla="*/ 44341 h 2723194"/>
              <a:gd name="connsiteX1-125" fmla="*/ 10406499 w 13624074"/>
              <a:gd name="connsiteY1-126" fmla="*/ 0 h 2723194"/>
              <a:gd name="connsiteX2-127" fmla="*/ 13624074 w 13624074"/>
              <a:gd name="connsiteY2-128" fmla="*/ 1235111 h 2723194"/>
              <a:gd name="connsiteX3-129" fmla="*/ 13052853 w 13624074"/>
              <a:gd name="connsiteY3-130" fmla="*/ 2723194 h 2723194"/>
              <a:gd name="connsiteX4-131" fmla="*/ 0 w 13624074"/>
              <a:gd name="connsiteY4-132" fmla="*/ 2715000 h 2723194"/>
              <a:gd name="connsiteX5-133" fmla="*/ 1025170 w 13624074"/>
              <a:gd name="connsiteY5-134" fmla="*/ 44341 h 27231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3624074" h="2723194">
                <a:moveTo>
                  <a:pt x="1025170" y="44341"/>
                </a:moveTo>
                <a:lnTo>
                  <a:pt x="10406499" y="0"/>
                </a:lnTo>
                <a:lnTo>
                  <a:pt x="13624074" y="1235111"/>
                </a:lnTo>
                <a:lnTo>
                  <a:pt x="13052853" y="2723194"/>
                </a:lnTo>
                <a:lnTo>
                  <a:pt x="0" y="2715000"/>
                </a:lnTo>
                <a:lnTo>
                  <a:pt x="1025170" y="44341"/>
                </a:ln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Freeform 52"/>
          <p:cNvSpPr/>
          <p:nvPr userDrawn="1"/>
        </p:nvSpPr>
        <p:spPr>
          <a:xfrm rot="-1260000">
            <a:off x="2658988" y="3340387"/>
            <a:ext cx="9999997" cy="770511"/>
          </a:xfrm>
          <a:custGeom>
            <a:avLst/>
            <a:gdLst>
              <a:gd name="connsiteX0" fmla="*/ 0 w 10017679"/>
              <a:gd name="connsiteY0" fmla="*/ 0 h 763723"/>
              <a:gd name="connsiteX1" fmla="*/ 10017679 w 10017679"/>
              <a:gd name="connsiteY1" fmla="*/ 0 h 763723"/>
              <a:gd name="connsiteX2" fmla="*/ 10017679 w 10017679"/>
              <a:gd name="connsiteY2" fmla="*/ 763723 h 763723"/>
              <a:gd name="connsiteX3" fmla="*/ 0 w 10017679"/>
              <a:gd name="connsiteY3" fmla="*/ 763723 h 763723"/>
              <a:gd name="connsiteX4" fmla="*/ 0 w 10017679"/>
              <a:gd name="connsiteY4" fmla="*/ 0 h 763723"/>
              <a:gd name="connsiteX0-1" fmla="*/ 0 w 10017679"/>
              <a:gd name="connsiteY0-2" fmla="*/ 0 h 763723"/>
              <a:gd name="connsiteX1-3" fmla="*/ 10017679 w 10017679"/>
              <a:gd name="connsiteY1-4" fmla="*/ 0 h 763723"/>
              <a:gd name="connsiteX2-5" fmla="*/ 9726277 w 10017679"/>
              <a:gd name="connsiteY2-6" fmla="*/ 706279 h 763723"/>
              <a:gd name="connsiteX3-7" fmla="*/ 0 w 10017679"/>
              <a:gd name="connsiteY3-8" fmla="*/ 763723 h 763723"/>
              <a:gd name="connsiteX4-9" fmla="*/ 0 w 10017679"/>
              <a:gd name="connsiteY4-10" fmla="*/ 0 h 763723"/>
              <a:gd name="connsiteX0-11" fmla="*/ 0 w 10017679"/>
              <a:gd name="connsiteY0-12" fmla="*/ 0 h 763723"/>
              <a:gd name="connsiteX1-13" fmla="*/ 10017679 w 10017679"/>
              <a:gd name="connsiteY1-14" fmla="*/ 0 h 763723"/>
              <a:gd name="connsiteX2-15" fmla="*/ 9708073 w 10017679"/>
              <a:gd name="connsiteY2-16" fmla="*/ 753704 h 763723"/>
              <a:gd name="connsiteX3-17" fmla="*/ 0 w 10017679"/>
              <a:gd name="connsiteY3-18" fmla="*/ 763723 h 763723"/>
              <a:gd name="connsiteX4-19" fmla="*/ 0 w 10017679"/>
              <a:gd name="connsiteY4-20" fmla="*/ 0 h 763723"/>
              <a:gd name="connsiteX0-21" fmla="*/ 0 w 9999997"/>
              <a:gd name="connsiteY0-22" fmla="*/ 6788 h 770511"/>
              <a:gd name="connsiteX1-23" fmla="*/ 9999997 w 9999997"/>
              <a:gd name="connsiteY1-24" fmla="*/ 0 h 770511"/>
              <a:gd name="connsiteX2-25" fmla="*/ 9708073 w 9999997"/>
              <a:gd name="connsiteY2-26" fmla="*/ 760492 h 770511"/>
              <a:gd name="connsiteX3-27" fmla="*/ 0 w 9999997"/>
              <a:gd name="connsiteY3-28" fmla="*/ 770511 h 770511"/>
              <a:gd name="connsiteX4-29" fmla="*/ 0 w 9999997"/>
              <a:gd name="connsiteY4-30" fmla="*/ 6788 h 77051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999997" h="770511">
                <a:moveTo>
                  <a:pt x="0" y="6788"/>
                </a:moveTo>
                <a:lnTo>
                  <a:pt x="9999997" y="0"/>
                </a:lnTo>
                <a:lnTo>
                  <a:pt x="9708073" y="760492"/>
                </a:lnTo>
                <a:lnTo>
                  <a:pt x="0" y="770511"/>
                </a:lnTo>
                <a:lnTo>
                  <a:pt x="0" y="6788"/>
                </a:lnTo>
                <a:close/>
              </a:path>
            </a:pathLst>
          </a:custGeom>
          <a:solidFill>
            <a:srgbClr val="41404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Subtitle 2"/>
          <p:cNvSpPr>
            <a:spLocks noGrp="1"/>
          </p:cNvSpPr>
          <p:nvPr>
            <p:ph type="subTitle" idx="1" hasCustomPrompt="1"/>
          </p:nvPr>
        </p:nvSpPr>
        <p:spPr bwMode="gray">
          <a:xfrm rot="-1260000">
            <a:off x="2702615" y="3447160"/>
            <a:ext cx="9513216" cy="713913"/>
          </a:xfrm>
          <a:prstGeom prst="rect">
            <a:avLst/>
          </a:prstGeom>
        </p:spPr>
        <p:txBody>
          <a:bodyPr lIns="121899" tIns="60949" rIns="121899" bIns="60949" anchor="ctr" anchorCtr="0"/>
          <a:lstStyle>
            <a:lvl1pPr marL="0" indent="0" algn="l" defTabSz="1219200" rtl="0" eaLnBrk="1" latinLnBrk="0" hangingPunct="1">
              <a:lnSpc>
                <a:spcPct val="90000"/>
              </a:lnSpc>
              <a:spcBef>
                <a:spcPct val="0"/>
              </a:spcBef>
              <a:buNone/>
              <a:defRPr lang="en-US" sz="2800" b="0" kern="1200" cap="none" spc="0" baseline="0" dirty="0">
                <a:solidFill>
                  <a:schemeClr val="bg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zh-CN" altLang="en-US" dirty="0"/>
              <a:t>单击此处编辑模板副标题样式</a:t>
            </a:r>
            <a:endParaRPr lang="en-US" dirty="0"/>
          </a:p>
        </p:txBody>
      </p:sp>
      <p:sp>
        <p:nvSpPr>
          <p:cNvPr id="56" name="Title 16"/>
          <p:cNvSpPr>
            <a:spLocks noGrp="1"/>
          </p:cNvSpPr>
          <p:nvPr>
            <p:ph type="title" hasCustomPrompt="1"/>
          </p:nvPr>
        </p:nvSpPr>
        <p:spPr bwMode="gray">
          <a:xfrm rot="-1260000">
            <a:off x="206968" y="1899200"/>
            <a:ext cx="9792873" cy="1972279"/>
          </a:xfrm>
          <a:prstGeom prst="rect">
            <a:avLst/>
          </a:prstGeom>
        </p:spPr>
        <p:txBody>
          <a:bodyPr lIns="121899" tIns="60949" rIns="121899" bIns="60949" anchor="ctr" anchorCtr="0"/>
          <a:lstStyle>
            <a:lvl1pPr marL="0" algn="l" defTabSz="1219200" rtl="0" eaLnBrk="1" latinLnBrk="0" hangingPunct="1">
              <a:lnSpc>
                <a:spcPts val="5800"/>
              </a:lnSpc>
              <a:spcBef>
                <a:spcPct val="0"/>
              </a:spcBef>
              <a:buNone/>
              <a:defRPr lang="en-US" sz="5600" b="0" kern="1200" cap="none" spc="0" baseline="0" dirty="0">
                <a:solidFill>
                  <a:schemeClr val="accent5"/>
                </a:solidFill>
                <a:latin typeface="Arial" panose="020B0604020202020204" pitchFamily="34" charset="0"/>
                <a:ea typeface="+mn-ea"/>
                <a:cs typeface="Arial" panose="020B0604020202020204" pitchFamily="34" charset="0"/>
              </a:defRPr>
            </a:lvl1pPr>
          </a:lstStyle>
          <a:p>
            <a:r>
              <a:rPr lang="zh-CN" altLang="en-US" dirty="0"/>
              <a:t>单击此处编辑</a:t>
            </a:r>
            <a:endParaRPr lang="en-US" dirty="0"/>
          </a:p>
        </p:txBody>
      </p:sp>
      <p:pic>
        <p:nvPicPr>
          <p:cNvPr id="58" name="Picture 57"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
        <p:nvSpPr>
          <p:cNvPr id="62" name="Footer Placeholder 6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gue Slide">
    <p:spTree>
      <p:nvGrpSpPr>
        <p:cNvPr id="1" name=""/>
        <p:cNvGrpSpPr/>
        <p:nvPr/>
      </p:nvGrpSpPr>
      <p:grpSpPr>
        <a:xfrm>
          <a:off x="0" y="0"/>
          <a:ext cx="0" cy="0"/>
          <a:chOff x="0" y="0"/>
          <a:chExt cx="0" cy="0"/>
        </a:xfrm>
      </p:grpSpPr>
      <p:sp>
        <p:nvSpPr>
          <p:cNvPr id="47" name="Rectangle 46"/>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48" name="Picture 47" descr="segue-back.png"/>
          <p:cNvPicPr>
            <a:picLocks noChangeAspect="1"/>
          </p:cNvPicPr>
          <p:nvPr userDrawn="1"/>
        </p:nvPicPr>
        <p:blipFill>
          <a:blip r:embed="rId2" cstate="email"/>
          <a:stretch>
            <a:fillRect/>
          </a:stretch>
        </p:blipFill>
        <p:spPr>
          <a:xfrm>
            <a:off x="0" y="893"/>
            <a:ext cx="12188824" cy="6856214"/>
          </a:xfrm>
          <a:prstGeom prst="rect">
            <a:avLst/>
          </a:prstGeom>
        </p:spPr>
      </p:pic>
      <p:sp>
        <p:nvSpPr>
          <p:cNvPr id="46" name="Title 16"/>
          <p:cNvSpPr>
            <a:spLocks noGrp="1"/>
          </p:cNvSpPr>
          <p:nvPr>
            <p:ph type="title"/>
          </p:nvPr>
        </p:nvSpPr>
        <p:spPr bwMode="gray">
          <a:xfrm rot="-1260000">
            <a:off x="125964" y="3113242"/>
            <a:ext cx="12251916" cy="737846"/>
          </a:xfrm>
          <a:prstGeom prst="rect">
            <a:avLst/>
          </a:prstGeom>
        </p:spPr>
        <p:txBody>
          <a:bodyPr lIns="121899" tIns="60949" rIns="121899" bIns="60949" anchor="ctr" anchorCtr="0"/>
          <a:lstStyle>
            <a:lvl1pPr marL="0" algn="l" defTabSz="1219200" rtl="0" eaLnBrk="1" latinLnBrk="0" hangingPunct="1">
              <a:lnSpc>
                <a:spcPts val="6480"/>
              </a:lnSpc>
              <a:spcBef>
                <a:spcPct val="0"/>
              </a:spcBef>
              <a:buNone/>
              <a:defRPr lang="en-US" sz="5600" b="0"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1" name="Footer Placeholder 50"/>
          <p:cNvSpPr>
            <a:spLocks noGrp="1"/>
          </p:cNvSpPr>
          <p:nvPr>
            <p:ph type="ftr" sz="quarter" idx="10"/>
          </p:nvPr>
        </p:nvSpPr>
        <p:spPr/>
        <p:txBody>
          <a:bodyPr/>
          <a:lstStyle>
            <a:lvl1pPr>
              <a:defRPr>
                <a:solidFill>
                  <a:schemeClr val="bg1">
                    <a:lumMod val="75000"/>
                  </a:schemeClr>
                </a:solidFill>
              </a:defRPr>
            </a:lvl1pPr>
          </a:lstStyle>
          <a:p>
            <a:endParaRPr lang="en-US" sz="1000" cap="all" dirty="0">
              <a:solidFill>
                <a:prstClr val="white">
                  <a:lumMod val="75000"/>
                </a:prstClr>
              </a:solidFill>
              <a:cs typeface="Arial" panose="020B0604020202020204" pitchFamily="34" charset="0"/>
            </a:endParaRPr>
          </a:p>
        </p:txBody>
      </p:sp>
      <p:pic>
        <p:nvPicPr>
          <p:cNvPr id="7" name="Picture 6"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9" name="Picture 8"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b="1"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0" name="Footer Placeholder 9"/>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pic>
        <p:nvPicPr>
          <p:cNvPr id="10" name="Picture 9" descr="content-back-withText.jpg"/>
          <p:cNvPicPr>
            <a:picLocks noChangeAspect="1"/>
          </p:cNvPicPr>
          <p:nvPr userDrawn="1"/>
        </p:nvPicPr>
        <p:blipFill>
          <a:blip r:embed="rId2" cstate="email"/>
          <a:stretch>
            <a:fillRect/>
          </a:stretch>
        </p:blipFill>
        <p:spPr>
          <a:xfrm>
            <a:off x="-168121" y="1787"/>
            <a:ext cx="12188823" cy="6856213"/>
          </a:xfrm>
          <a:prstGeom prst="rect">
            <a:avLst/>
          </a:prstGeom>
        </p:spPr>
      </p:pic>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2" name="Footer Placeholder 1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14" name="Picture 13"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a:defRPr lang="zh-CN" altLang="en-US" sz="3200" dirty="0" smtClean="0">
                <a:solidFill>
                  <a:srgbClr val="414042"/>
                </a:solidFill>
                <a:latin typeface="微软雅黑" panose="020B0503020204020204" pitchFamily="34" charset="-122"/>
                <a:ea typeface="微软雅黑" panose="020B0503020204020204" pitchFamily="34" charset="-122"/>
              </a:defRPr>
            </a:lvl1pPr>
            <a:lvl2pPr>
              <a:defRPr lang="zh-CN" altLang="en-US" sz="2800" dirty="0" smtClean="0">
                <a:solidFill>
                  <a:srgbClr val="939598"/>
                </a:solidFill>
                <a:latin typeface="微软雅黑" panose="020B0503020204020204" pitchFamily="34" charset="-122"/>
                <a:ea typeface="微软雅黑" panose="020B0503020204020204" pitchFamily="34" charset="-122"/>
              </a:defRPr>
            </a:lvl2pPr>
            <a:lvl3pPr>
              <a:defRPr lang="zh-CN" altLang="en-US" sz="2400" dirty="0" smtClean="0">
                <a:solidFill>
                  <a:srgbClr val="939598"/>
                </a:solidFill>
                <a:latin typeface="微软雅黑" panose="020B0503020204020204" pitchFamily="34" charset="-122"/>
                <a:ea typeface="微软雅黑" panose="020B0503020204020204" pitchFamily="34" charset="-122"/>
              </a:defRPr>
            </a:lvl3pPr>
            <a:lvl4pPr>
              <a:defRPr lang="zh-CN" altLang="en-US" sz="2000" dirty="0" smtClean="0">
                <a:solidFill>
                  <a:srgbClr val="939598"/>
                </a:solidFill>
                <a:latin typeface="微软雅黑" panose="020B0503020204020204" pitchFamily="34" charset="-122"/>
                <a:ea typeface="微软雅黑" panose="020B0503020204020204" pitchFamily="34" charset="-122"/>
              </a:defRPr>
            </a:lvl4pPr>
            <a:lvl5pPr>
              <a:defRPr lang="zh-CN" altLang="en-US" sz="2000" dirty="0">
                <a:solidFill>
                  <a:srgbClr val="939598"/>
                </a:solidFill>
                <a:latin typeface="微软雅黑" panose="020B0503020204020204" pitchFamily="34" charset="-122"/>
                <a:ea typeface="微软雅黑" panose="020B0503020204020204" pitchFamily="34" charset="-122"/>
              </a:defRPr>
            </a:lvl5pPr>
          </a:lstStyle>
          <a:p>
            <a:pPr marL="226695" lvl="0" indent="-226695">
              <a:lnSpc>
                <a:spcPct val="95000"/>
              </a:lnSpc>
              <a:spcBef>
                <a:spcPts val="800"/>
              </a:spcBef>
              <a:buClr>
                <a:schemeClr val="accent1"/>
              </a:buClr>
            </a:pPr>
            <a:r>
              <a:rPr lang="zh-CN" altLang="en-US" dirty="0"/>
              <a:t>单击此处编辑母版文本样式</a:t>
            </a:r>
          </a:p>
          <a:p>
            <a:pPr marL="609600" lvl="1" indent="-228600">
              <a:lnSpc>
                <a:spcPct val="95000"/>
              </a:lnSpc>
              <a:spcBef>
                <a:spcPts val="800"/>
              </a:spcBef>
              <a:buClr>
                <a:schemeClr val="accent1"/>
              </a:buClr>
              <a:buFont typeface="Arial" panose="020B0604020202020204" pitchFamily="34" charset="0"/>
              <a:buChar char="–"/>
            </a:pPr>
            <a:r>
              <a:rPr lang="zh-CN" altLang="en-US" dirty="0"/>
              <a:t>第二级</a:t>
            </a:r>
          </a:p>
          <a:p>
            <a:pPr marL="835660" lvl="2" indent="-150495">
              <a:lnSpc>
                <a:spcPct val="95000"/>
              </a:lnSpc>
              <a:spcBef>
                <a:spcPts val="800"/>
              </a:spcBef>
              <a:buClr>
                <a:schemeClr val="accent1"/>
              </a:buClr>
              <a:buFont typeface="Arial" panose="020B0604020202020204" pitchFamily="34" charset="0"/>
              <a:buChar char="–"/>
            </a:pPr>
            <a:r>
              <a:rPr lang="zh-CN" altLang="en-US" dirty="0"/>
              <a:t>第三级</a:t>
            </a:r>
          </a:p>
          <a:p>
            <a:pPr marL="1146810" lvl="3" indent="-156845">
              <a:lnSpc>
                <a:spcPct val="95000"/>
              </a:lnSpc>
              <a:spcBef>
                <a:spcPts val="800"/>
              </a:spcBef>
              <a:buClr>
                <a:schemeClr val="accent1"/>
              </a:buClr>
              <a:buFont typeface="Arial" panose="020B0604020202020204" pitchFamily="34" charset="0"/>
              <a:buChar char="–"/>
            </a:pPr>
            <a:r>
              <a:rPr lang="zh-CN" altLang="en-US" dirty="0"/>
              <a:t>第四级</a:t>
            </a:r>
          </a:p>
          <a:p>
            <a:pPr marL="1445260" lvl="4" indent="-150495">
              <a:lnSpc>
                <a:spcPct val="95000"/>
              </a:lnSpc>
              <a:spcBef>
                <a:spcPts val="800"/>
              </a:spcBef>
              <a:buClr>
                <a:schemeClr val="accent1"/>
              </a:buClr>
              <a:buFont typeface="Arial" panose="020B0604020202020204" pitchFamily="34" charset="0"/>
              <a:buChar char="–"/>
            </a:pPr>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3200">
                <a:solidFill>
                  <a:srgbClr val="41404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8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24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8"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2" name="Content Placeholder 2"/>
          <p:cNvSpPr>
            <a:spLocks noGrp="1"/>
          </p:cNvSpPr>
          <p:nvPr>
            <p:ph sz="half" idx="1"/>
          </p:nvPr>
        </p:nvSpPr>
        <p:spPr bwMode="gray">
          <a:xfrm>
            <a:off x="277145" y="1795884"/>
            <a:ext cx="11723382" cy="4649239"/>
          </a:xfrm>
          <a:prstGeom prst="rect">
            <a:avLst/>
          </a:prstGeom>
        </p:spPr>
        <p:txBody>
          <a:bodyPr lIns="121899" tIns="60949" rIns="121899" bIns="60949"/>
          <a:lstStyle>
            <a:lvl1pPr>
              <a:defRPr lang="en-US" sz="3200" dirty="0" smtClean="0">
                <a:solidFill>
                  <a:srgbClr val="414042"/>
                </a:solidFill>
                <a:latin typeface="微软雅黑" panose="020B0503020204020204" pitchFamily="34" charset="-122"/>
                <a:ea typeface="微软雅黑" panose="020B0503020204020204" pitchFamily="34" charset="-122"/>
              </a:defRPr>
            </a:lvl1pPr>
            <a:lvl2pPr>
              <a:defRPr lang="en-US" sz="2800" dirty="0" smtClean="0">
                <a:solidFill>
                  <a:srgbClr val="939598"/>
                </a:solidFill>
                <a:latin typeface="微软雅黑" panose="020B0503020204020204" pitchFamily="34" charset="-122"/>
                <a:ea typeface="微软雅黑" panose="020B0503020204020204" pitchFamily="34" charset="-122"/>
              </a:defRPr>
            </a:lvl2pPr>
            <a:lvl3pPr>
              <a:defRPr lang="en-US" sz="2400" dirty="0" smtClean="0">
                <a:solidFill>
                  <a:srgbClr val="939598"/>
                </a:solidFill>
                <a:latin typeface="微软雅黑" panose="020B0503020204020204" pitchFamily="34" charset="-122"/>
                <a:ea typeface="微软雅黑" panose="020B0503020204020204" pitchFamily="34" charset="-122"/>
              </a:defRPr>
            </a:lvl3pPr>
            <a:lvl4pPr>
              <a:defRPr lang="en-US" sz="2000" dirty="0" smtClean="0">
                <a:solidFill>
                  <a:srgbClr val="939598"/>
                </a:solidFill>
                <a:latin typeface="微软雅黑" panose="020B0503020204020204" pitchFamily="34" charset="-122"/>
                <a:ea typeface="微软雅黑" panose="020B0503020204020204" pitchFamily="34" charset="-122"/>
              </a:defRPr>
            </a:lvl4pPr>
            <a:lvl5pPr>
              <a:defRPr lang="en-US" sz="2000" dirty="0">
                <a:solidFill>
                  <a:srgbClr val="939598"/>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3" name="Text Placeholder 2"/>
          <p:cNvSpPr>
            <a:spLocks noGrp="1"/>
          </p:cNvSpPr>
          <p:nvPr>
            <p:ph type="body" idx="10"/>
          </p:nvPr>
        </p:nvSpPr>
        <p:spPr bwMode="gray">
          <a:xfrm>
            <a:off x="270421" y="853038"/>
            <a:ext cx="11723382" cy="639763"/>
          </a:xfrm>
          <a:prstGeom prst="rect">
            <a:avLst/>
          </a:prstGeom>
        </p:spPr>
        <p:txBody>
          <a:bodyPr lIns="121899" tIns="60949" rIns="121899" bIns="60949" anchor="ctr" anchorCtr="0">
            <a:normAutofit/>
          </a:bodyPr>
          <a:lstStyle>
            <a:lvl1pPr marL="0" indent="0">
              <a:buNone/>
              <a:defRPr sz="3200" b="1">
                <a:solidFill>
                  <a:schemeClr val="tx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endParaRPr lang="en-US" dirty="0"/>
          </a:p>
        </p:txBody>
      </p:sp>
      <p:sp>
        <p:nvSpPr>
          <p:cNvPr id="9"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10"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pic>
        <p:nvPicPr>
          <p:cNvPr id="17" name="Picture 1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22" name="Content Placeholder 2"/>
          <p:cNvSpPr>
            <a:spLocks noGrp="1"/>
          </p:cNvSpPr>
          <p:nvPr userDrawn="1">
            <p:ph sz="half" idx="1"/>
          </p:nvPr>
        </p:nvSpPr>
        <p:spPr bwMode="gray">
          <a:xfrm>
            <a:off x="283464" y="1335024"/>
            <a:ext cx="5605289"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 name="Content Placeholder 2"/>
          <p:cNvSpPr>
            <a:spLocks noGrp="1"/>
          </p:cNvSpPr>
          <p:nvPr userDrawn="1">
            <p:ph sz="half" idx="12"/>
          </p:nvPr>
        </p:nvSpPr>
        <p:spPr bwMode="gray">
          <a:xfrm>
            <a:off x="6247870" y="1335024"/>
            <a:ext cx="5735513"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4"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6" name="Rectangle 15"/>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9"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24"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0" name="Footer Placeholder 19"/>
          <p:cNvSpPr>
            <a:spLocks noGrp="1"/>
          </p:cNvSpPr>
          <p:nvPr>
            <p:ph type="ftr" sz="quarter" idx="13"/>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7"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3" name="Chart Placeholder 2"/>
          <p:cNvSpPr>
            <a:spLocks noGrp="1"/>
          </p:cNvSpPr>
          <p:nvPr>
            <p:ph type="chart" sz="quarter" idx="10" hasCustomPrompt="1"/>
          </p:nvPr>
        </p:nvSpPr>
        <p:spPr bwMode="gray">
          <a:xfrm>
            <a:off x="222365" y="1456767"/>
            <a:ext cx="11744096" cy="4881880"/>
          </a:xfrm>
          <a:prstGeom prst="rect">
            <a:avLst/>
          </a:prstGeom>
        </p:spPr>
        <p:txBody>
          <a:bodyPr lIns="121899" tIns="853291" rIns="121899" bIns="60949" anchor="ctr" anchorCtr="0"/>
          <a:lstStyle>
            <a:lvl1pPr marL="0" indent="0" algn="ctr">
              <a:buFontTx/>
              <a:buNone/>
              <a:defRPr sz="2400" baseline="0">
                <a:solidFill>
                  <a:schemeClr val="bg2"/>
                </a:solidFill>
                <a:latin typeface="微软雅黑" panose="020B0503020204020204" pitchFamily="34" charset="-122"/>
                <a:ea typeface="微软雅黑" panose="020B0503020204020204" pitchFamily="34" charset="-122"/>
              </a:defRPr>
            </a:lvl1pPr>
          </a:lstStyle>
          <a:p>
            <a:r>
              <a:rPr lang="en-US" dirty="0"/>
              <a:t>Click icon to create chart</a:t>
            </a:r>
          </a:p>
        </p:txBody>
      </p:sp>
      <p:sp>
        <p:nvSpPr>
          <p:cNvPr id="8"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p>
        </p:txBody>
      </p:sp>
      <p:sp>
        <p:nvSpPr>
          <p:cNvPr id="6"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Rectangle 10"/>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6" cy="6858246"/>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pic>
        <p:nvPicPr>
          <p:cNvPr id="7" name="Picture 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t>‹#›</a:t>
            </a:fld>
            <a:endParaRPr lang="en-US" sz="1000" dirty="0">
              <a:solidFill>
                <a:prstClr val="white"/>
              </a:solidFill>
              <a:ea typeface="宋体" panose="02010600030101010101" pitchFamily="2" charset="-122"/>
              <a:cs typeface="Arial" panose="020B0604020202020204" pitchFamily="34" charset="0"/>
            </a:endParaRPr>
          </a:p>
        </p:txBody>
      </p:sp>
      <p:sp>
        <p:nvSpPr>
          <p:cNvPr id="8" name="Footer Placeholder 7"/>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8" name="Rectangle 7"/>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8" descr="segue-back.png"/>
          <p:cNvPicPr>
            <a:picLocks noChangeAspect="1"/>
          </p:cNvPicPr>
          <p:nvPr userDrawn="1"/>
        </p:nvPicPr>
        <p:blipFill>
          <a:blip r:embed="rId2" cstate="email"/>
          <a:stretch>
            <a:fillRect/>
          </a:stretch>
        </p:blipFill>
        <p:spPr>
          <a:xfrm>
            <a:off x="1" y="893"/>
            <a:ext cx="12188824" cy="6856214"/>
          </a:xfrm>
          <a:prstGeom prst="rect">
            <a:avLst/>
          </a:prstGeom>
        </p:spPr>
      </p:pic>
      <p:pic>
        <p:nvPicPr>
          <p:cNvPr id="4" name="Picture 2" descr="C:\Users\Kathy\Documents\Corporate PPT Template\FINAL\ppt-images\NoTexture_Closing.png"/>
          <p:cNvPicPr>
            <a:picLocks noChangeAspect="1" noChangeArrowheads="1"/>
          </p:cNvPicPr>
          <p:nvPr userDrawn="1"/>
        </p:nvPicPr>
        <p:blipFill>
          <a:blip r:embed="rId3" cstate="email"/>
          <a:stretch>
            <a:fillRect/>
          </a:stretch>
        </p:blipFill>
        <p:spPr bwMode="auto">
          <a:xfrm rot="-1260000">
            <a:off x="1019492" y="3186973"/>
            <a:ext cx="10149840" cy="762324"/>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0" name="Footer Placeholder 9"/>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2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9"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62"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p>
          <a:p>
            <a:pPr lvl="0"/>
            <a:endParaRPr lang="en-US" dirty="0"/>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1"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solidFill>
                <a:prstClr val="white"/>
              </a:solidFill>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000000"/>
                </a:solidFill>
              </a:endParaRPr>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708" y="2588398"/>
            <a:ext cx="10849411" cy="898933"/>
          </a:xfrm>
        </p:spPr>
        <p:txBody>
          <a:bodyPr lIns="101600" tIns="38100" rIns="25400" bIns="38100" anchor="t" anchorCtr="0">
            <a:noAutofit/>
          </a:bodyPr>
          <a:lstStyle>
            <a:lvl1pPr algn="ctr">
              <a:defRPr sz="5400" spc="6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708" y="3566284"/>
            <a:ext cx="10849411" cy="950736"/>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0965" indent="0" algn="ctr">
              <a:buNone/>
              <a:defRPr sz="1600"/>
            </a:lvl4pPr>
            <a:lvl5pPr marL="1828165" indent="0" algn="ctr">
              <a:buNone/>
              <a:defRPr sz="1600"/>
            </a:lvl5pPr>
            <a:lvl6pPr marL="2285365" indent="0" algn="ctr">
              <a:buNone/>
              <a:defRPr sz="1600"/>
            </a:lvl6pPr>
            <a:lvl7pPr marL="2742565" indent="0" algn="ctr">
              <a:buNone/>
              <a:defRPr sz="1600"/>
            </a:lvl7pPr>
            <a:lvl8pPr marL="3199765" indent="0" algn="ctr">
              <a:buNone/>
              <a:defRPr sz="1600"/>
            </a:lvl8pPr>
            <a:lvl9pPr marL="3656965"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17" name="页脚占位符 16"/>
          <p:cNvSpPr>
            <a:spLocks noGrp="1"/>
          </p:cNvSpPr>
          <p:nvPr>
            <p:ph type="ftr" sz="quarter" idx="11"/>
            <p:custDataLst>
              <p:tags r:id="rId4"/>
            </p:custDataLst>
          </p:nvPr>
        </p:nvSpPr>
        <p:spPr>
          <a:xfrm>
            <a:off x="4114928" y="6349874"/>
            <a:ext cx="3958969" cy="316718"/>
          </a:xfrm>
        </p:spPr>
        <p:txBody>
          <a:bodyPr/>
          <a:lstStyle/>
          <a:p>
            <a:endParaRPr lang="zh-CN" altLang="en-US" dirty="0"/>
          </a:p>
        </p:txBody>
      </p:sp>
      <p:sp>
        <p:nvSpPr>
          <p:cNvPr id="18" name="灯片编号占位符 17"/>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708" y="443292"/>
            <a:ext cx="10849411" cy="441849"/>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708" y="953210"/>
            <a:ext cx="10849411" cy="538750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599565"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6765"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5" name="页脚占位符 4"/>
          <p:cNvSpPr>
            <a:spLocks noGrp="1"/>
          </p:cNvSpPr>
          <p:nvPr>
            <p:ph type="ftr" sz="quarter" idx="11"/>
            <p:custDataLst>
              <p:tags r:id="rId4"/>
            </p:custDataLst>
          </p:nvPr>
        </p:nvSpPr>
        <p:spPr>
          <a:xfrm>
            <a:off x="4114928" y="6349874"/>
            <a:ext cx="3958969" cy="316718"/>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756" y="3808811"/>
            <a:ext cx="10849411" cy="624682"/>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751" y="4511815"/>
            <a:ext cx="10849411" cy="1077704"/>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0965" indent="0">
              <a:buNone/>
              <a:defRPr sz="1600">
                <a:solidFill>
                  <a:schemeClr val="tx1">
                    <a:tint val="75000"/>
                  </a:schemeClr>
                </a:solidFill>
              </a:defRPr>
            </a:lvl4pPr>
            <a:lvl5pPr marL="1828165" indent="0">
              <a:buNone/>
              <a:defRPr sz="1600">
                <a:solidFill>
                  <a:schemeClr val="tx1">
                    <a:tint val="75000"/>
                  </a:schemeClr>
                </a:solidFill>
              </a:defRPr>
            </a:lvl5pPr>
            <a:lvl6pPr marL="2285365" indent="0">
              <a:buNone/>
              <a:defRPr sz="1600">
                <a:solidFill>
                  <a:schemeClr val="tx1">
                    <a:tint val="75000"/>
                  </a:schemeClr>
                </a:solidFill>
              </a:defRPr>
            </a:lvl6pPr>
            <a:lvl7pPr marL="2742565" indent="0">
              <a:buNone/>
              <a:defRPr sz="1600">
                <a:solidFill>
                  <a:schemeClr val="tx1">
                    <a:tint val="75000"/>
                  </a:schemeClr>
                </a:solidFill>
              </a:defRPr>
            </a:lvl7pPr>
            <a:lvl8pPr marL="3199765" indent="0">
              <a:buNone/>
              <a:defRPr sz="1600">
                <a:solidFill>
                  <a:schemeClr val="tx1">
                    <a:tint val="75000"/>
                  </a:schemeClr>
                </a:solidFill>
              </a:defRPr>
            </a:lvl8pPr>
            <a:lvl9pPr marL="3656965"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5" name="页脚占位符 4"/>
          <p:cNvSpPr>
            <a:spLocks noGrp="1"/>
          </p:cNvSpPr>
          <p:nvPr>
            <p:ph type="ftr" sz="quarter" idx="11"/>
            <p:custDataLst>
              <p:tags r:id="rId4"/>
            </p:custDataLst>
          </p:nvPr>
        </p:nvSpPr>
        <p:spPr>
          <a:xfrm>
            <a:off x="4114928" y="6349874"/>
            <a:ext cx="3958969" cy="316718"/>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708" y="443292"/>
            <a:ext cx="10849411" cy="441849"/>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2"/>
            </p:custDataLst>
          </p:nvPr>
        </p:nvSpPr>
        <p:spPr>
          <a:xfrm>
            <a:off x="669756" y="953210"/>
            <a:ext cx="5281866" cy="538750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599565"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6765"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3"/>
            </p:custDataLst>
          </p:nvPr>
        </p:nvSpPr>
        <p:spPr>
          <a:xfrm>
            <a:off x="6237252" y="953210"/>
            <a:ext cx="5281866" cy="5387504"/>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6" name="页脚占位符 5"/>
          <p:cNvSpPr>
            <a:spLocks noGrp="1"/>
          </p:cNvSpPr>
          <p:nvPr>
            <p:ph type="ftr" sz="quarter" idx="11"/>
            <p:custDataLst>
              <p:tags r:id="rId5"/>
            </p:custDataLst>
          </p:nvPr>
        </p:nvSpPr>
        <p:spPr>
          <a:xfrm>
            <a:off x="4114928" y="6349874"/>
            <a:ext cx="3958969" cy="316718"/>
          </a:xfrm>
        </p:spPr>
        <p:txBody>
          <a:bodyPr/>
          <a:lstStyle/>
          <a:p>
            <a:endParaRPr lang="zh-CN" altLang="en-US"/>
          </a:p>
        </p:txBody>
      </p:sp>
      <p:sp>
        <p:nvSpPr>
          <p:cNvPr id="7" name="灯片编号占位符 6"/>
          <p:cNvSpPr>
            <a:spLocks noGrp="1"/>
          </p:cNvSpPr>
          <p:nvPr>
            <p:ph type="sldNum" sz="quarter" idx="12"/>
            <p:custDataLst>
              <p:tags r:id="rId6"/>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708" y="443292"/>
            <a:ext cx="10849411" cy="441849"/>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756" y="952558"/>
            <a:ext cx="5281866" cy="380904"/>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765" indent="0">
              <a:buNone/>
              <a:defRPr sz="1600" b="1"/>
            </a:lvl8pPr>
            <a:lvl9pPr marL="3656965"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751" y="1407168"/>
            <a:ext cx="5281824" cy="493346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599565"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6765"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4126" y="952558"/>
            <a:ext cx="5281866" cy="380904"/>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765" indent="0">
              <a:buNone/>
              <a:defRPr sz="1600" b="1"/>
            </a:lvl8pPr>
            <a:lvl9pPr marL="3656965"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4126" y="1407168"/>
            <a:ext cx="5281866" cy="493346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599565"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6765"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8" name="页脚占位符 7"/>
          <p:cNvSpPr>
            <a:spLocks noGrp="1"/>
          </p:cNvSpPr>
          <p:nvPr>
            <p:ph type="ftr" sz="quarter" idx="11"/>
            <p:custDataLst>
              <p:tags r:id="rId7"/>
            </p:custDataLst>
          </p:nvPr>
        </p:nvSpPr>
        <p:spPr>
          <a:xfrm>
            <a:off x="4114928" y="6349874"/>
            <a:ext cx="3958969" cy="316718"/>
          </a:xfrm>
        </p:spPr>
        <p:txBody>
          <a:bodyPr/>
          <a:lstStyle/>
          <a:p>
            <a:endParaRPr lang="zh-CN" altLang="en-US"/>
          </a:p>
        </p:txBody>
      </p:sp>
      <p:sp>
        <p:nvSpPr>
          <p:cNvPr id="9" name="灯片编号占位符 8"/>
          <p:cNvSpPr>
            <a:spLocks noGrp="1"/>
          </p:cNvSpPr>
          <p:nvPr>
            <p:ph type="sldNum" sz="quarter" idx="12"/>
            <p:custDataLst>
              <p:tags r:id="rId8"/>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708" y="443288"/>
            <a:ext cx="10849411" cy="441849"/>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3"/>
            </p:custDataLst>
          </p:nvPr>
        </p:nvSpPr>
        <p:spPr>
          <a:xfrm>
            <a:off x="4114928" y="6349874"/>
            <a:ext cx="3958969" cy="316718"/>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3" name="页脚占位符 2"/>
          <p:cNvSpPr>
            <a:spLocks noGrp="1"/>
          </p:cNvSpPr>
          <p:nvPr>
            <p:ph type="ftr" sz="quarter" idx="11"/>
            <p:custDataLst>
              <p:tags r:id="rId2"/>
            </p:custDataLst>
          </p:nvPr>
        </p:nvSpPr>
        <p:spPr>
          <a:xfrm>
            <a:off x="4114928" y="6349874"/>
            <a:ext cx="3958969" cy="316718"/>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756" y="443292"/>
            <a:ext cx="10849411" cy="441849"/>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2"/>
            </p:custDataLst>
          </p:nvPr>
        </p:nvSpPr>
        <p:spPr>
          <a:xfrm>
            <a:off x="669756" y="953210"/>
            <a:ext cx="5281866" cy="5387504"/>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599565"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6765"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7300" y="953210"/>
            <a:ext cx="5281866" cy="5387504"/>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4"/>
            </p:custDataLst>
          </p:nvPr>
        </p:nvSpPr>
        <p:spPr>
          <a:xfrm>
            <a:off x="879513" y="6349874"/>
            <a:ext cx="2699297" cy="316718"/>
          </a:xfrm>
        </p:spPr>
        <p:txBody>
          <a:bodyPr/>
          <a:lstStyle/>
          <a:p>
            <a:fld id="{9EFD9D74-47D9-4702-A33C-335B63B48DBF}" type="datetimeFigureOut">
              <a:rPr lang="zh-CN" altLang="en-US" smtClean="0"/>
              <a:t>2022/1/19</a:t>
            </a:fld>
            <a:endParaRPr lang="zh-CN" altLang="en-US" dirty="0"/>
          </a:p>
        </p:txBody>
      </p:sp>
      <p:sp>
        <p:nvSpPr>
          <p:cNvPr id="6" name="页脚占位符 5"/>
          <p:cNvSpPr>
            <a:spLocks noGrp="1"/>
          </p:cNvSpPr>
          <p:nvPr>
            <p:ph type="ftr" sz="quarter" idx="11"/>
            <p:custDataLst>
              <p:tags r:id="rId5"/>
            </p:custDataLst>
          </p:nvPr>
        </p:nvSpPr>
        <p:spPr>
          <a:xfrm>
            <a:off x="4114928" y="6349874"/>
            <a:ext cx="3958969" cy="316718"/>
          </a:xfrm>
        </p:spPr>
        <p:txBody>
          <a:bodyPr/>
          <a:lstStyle/>
          <a:p>
            <a:endParaRPr lang="zh-CN" altLang="en-US" dirty="0"/>
          </a:p>
        </p:txBody>
      </p:sp>
      <p:sp>
        <p:nvSpPr>
          <p:cNvPr id="7" name="灯片编号占位符 6"/>
          <p:cNvSpPr>
            <a:spLocks noGrp="1"/>
          </p:cNvSpPr>
          <p:nvPr>
            <p:ph type="sldNum" sz="quarter" idx="12"/>
            <p:custDataLst>
              <p:tags r:id="rId6"/>
            </p:custDataLst>
          </p:nvPr>
        </p:nvSpPr>
        <p:spPr>
          <a:xfrm>
            <a:off x="8608358" y="6349874"/>
            <a:ext cx="2699297" cy="316718"/>
          </a:xfrm>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68382" y="953210"/>
            <a:ext cx="950736" cy="5387504"/>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751" y="953202"/>
            <a:ext cx="9825542" cy="5387504"/>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5" name="页脚占位符 4"/>
          <p:cNvSpPr>
            <a:spLocks noGrp="1"/>
          </p:cNvSpPr>
          <p:nvPr>
            <p:ph type="ftr" sz="quarter" idx="11"/>
            <p:custDataLst>
              <p:tags r:id="rId4"/>
            </p:custDataLst>
          </p:nvPr>
        </p:nvSpPr>
        <p:spPr>
          <a:xfrm>
            <a:off x="4114928" y="6349874"/>
            <a:ext cx="3958969" cy="316718"/>
          </a:xfr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2"/>
            </p:custDataLst>
          </p:nvPr>
        </p:nvSpPr>
        <p:spPr>
          <a:xfrm>
            <a:off x="4114928" y="6349874"/>
            <a:ext cx="3958969" cy="316718"/>
          </a:xfrm>
        </p:spPr>
        <p:txBody>
          <a:bodyPr/>
          <a:lstStyle/>
          <a:p>
            <a:endParaRPr lang="zh-CN" altLang="en-US"/>
          </a:p>
        </p:txBody>
      </p:sp>
      <p:sp>
        <p:nvSpPr>
          <p:cNvPr id="5" name="灯片编号占位符 4"/>
          <p:cNvSpPr>
            <a:spLocks noGrp="1"/>
          </p:cNvSpPr>
          <p:nvPr>
            <p:ph type="sldNum" sz="quarter" idx="12"/>
            <p:custDataLst>
              <p:tags r:id="rId3"/>
            </p:custDataLst>
          </p:nvPr>
        </p:nvSpPr>
        <p:spPr>
          <a:xfrm>
            <a:off x="8608358" y="6349874"/>
            <a:ext cx="2699297" cy="316718"/>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756" y="953210"/>
            <a:ext cx="10849411" cy="538750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669708" y="2588398"/>
            <a:ext cx="10849411" cy="898933"/>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单击此处编辑标题</a:t>
            </a:r>
          </a:p>
        </p:txBody>
      </p:sp>
      <p:sp>
        <p:nvSpPr>
          <p:cNvPr id="3" name="日期占位符 2"/>
          <p:cNvSpPr>
            <a:spLocks noGrp="1"/>
          </p:cNvSpPr>
          <p:nvPr>
            <p:ph type="dt" sz="half" idx="10"/>
            <p:custDataLst>
              <p:tags r:id="rId2"/>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3"/>
            </p:custDataLst>
          </p:nvPr>
        </p:nvSpPr>
        <p:spPr>
          <a:xfrm>
            <a:off x="4114928" y="6349874"/>
            <a:ext cx="3958969" cy="316718"/>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708" y="443288"/>
            <a:ext cx="10849411" cy="441849"/>
          </a:xfrm>
        </p:spPr>
        <p:txBody>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3"/>
            </p:custDataLst>
          </p:nvPr>
        </p:nvSpPr>
        <p:spPr>
          <a:xfrm>
            <a:off x="4114928" y="6349874"/>
            <a:ext cx="3958969" cy="316718"/>
          </a:xfrm>
        </p:spPr>
        <p:txBody>
          <a:bodyPr/>
          <a:lstStyle/>
          <a:p>
            <a:endParaRPr lang="zh-CN" altLang="en-US" dirty="0"/>
          </a:p>
        </p:txBody>
      </p:sp>
      <p:sp>
        <p:nvSpPr>
          <p:cNvPr id="5" name="灯片编号占位符 4"/>
          <p:cNvSpPr>
            <a:spLocks noGrp="1"/>
          </p:cNvSpPr>
          <p:nvPr>
            <p:ph type="sldNum" sz="quarter" idx="12"/>
            <p:custDataLst>
              <p:tags r:id="rId4"/>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92724" y="304200"/>
            <a:ext cx="11603378"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标题 1"/>
          <p:cNvSpPr>
            <a:spLocks noGrp="1"/>
          </p:cNvSpPr>
          <p:nvPr>
            <p:ph type="title" hasCustomPrompt="1"/>
            <p:custDataLst>
              <p:tags r:id="rId2"/>
            </p:custDataLst>
          </p:nvPr>
        </p:nvSpPr>
        <p:spPr>
          <a:xfrm>
            <a:off x="1281266" y="1249294"/>
            <a:ext cx="9623893" cy="723412"/>
          </a:xfrm>
        </p:spPr>
        <p:txBody>
          <a:bodyPr anchor="ctr"/>
          <a:lstStyle>
            <a:lvl1pPr>
              <a:defRPr sz="32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1280779" y="2164049"/>
            <a:ext cx="9624093" cy="3444303"/>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5"/>
            </p:custDataLst>
          </p:nvPr>
        </p:nvSpPr>
        <p:spPr>
          <a:xfrm>
            <a:off x="4114928" y="6349874"/>
            <a:ext cx="3958969" cy="316718"/>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4822204"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dirty="0">
              <a:sym typeface="+mn-ea"/>
            </a:endParaRPr>
          </a:p>
        </p:txBody>
      </p:sp>
      <p:sp>
        <p:nvSpPr>
          <p:cNvPr id="2" name="标题 1"/>
          <p:cNvSpPr>
            <a:spLocks noGrp="1"/>
          </p:cNvSpPr>
          <p:nvPr>
            <p:ph type="title" hasCustomPrompt="1"/>
            <p:custDataLst>
              <p:tags r:id="rId2"/>
            </p:custDataLst>
          </p:nvPr>
        </p:nvSpPr>
        <p:spPr>
          <a:xfrm>
            <a:off x="583048" y="770515"/>
            <a:ext cx="3958969" cy="881770"/>
          </a:xfrm>
        </p:spPr>
        <p:txBody>
          <a:bodyPr anchor="ctr"/>
          <a:lstStyle>
            <a:lvl1pPr>
              <a:defRPr sz="36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4"/>
            </p:custDataLst>
          </p:nvPr>
        </p:nvSpPr>
        <p:spPr>
          <a:xfrm>
            <a:off x="4114928" y="6349874"/>
            <a:ext cx="3958969" cy="316718"/>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586647" y="1764533"/>
            <a:ext cx="3955370" cy="4092134"/>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5099872" y="770600"/>
            <a:ext cx="6478313" cy="5086612"/>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2" name="Rectangle 11"/>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
        <p:nvSpPr>
          <p:cNvPr id="22"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88825"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p:custDataLst>
              <p:tags r:id="rId2"/>
            </p:custDataLst>
          </p:nvPr>
        </p:nvSpPr>
        <p:spPr>
          <a:xfrm>
            <a:off x="611841" y="781282"/>
            <a:ext cx="10973542" cy="626237"/>
          </a:xfrm>
        </p:spPr>
        <p:txBody>
          <a:bodyPr anchor="ctr"/>
          <a:lstStyle>
            <a:lvl1pPr algn="ctr">
              <a:defRPr sz="36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4"/>
            </p:custDataLst>
          </p:nvPr>
        </p:nvSpPr>
        <p:spPr>
          <a:xfrm>
            <a:off x="4114928" y="6349874"/>
            <a:ext cx="3958969" cy="316718"/>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611841" y="1659708"/>
            <a:ext cx="10973117" cy="827784"/>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7"/>
            </p:custDataLst>
          </p:nvPr>
        </p:nvSpPr>
        <p:spPr>
          <a:xfrm>
            <a:off x="612615" y="2808447"/>
            <a:ext cx="10962744" cy="3429907"/>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5029201"/>
            <a:ext cx="12188825"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p:custDataLst>
              <p:tags r:id="rId2"/>
            </p:custDataLst>
          </p:nvPr>
        </p:nvSpPr>
        <p:spPr>
          <a:xfrm>
            <a:off x="604643" y="669674"/>
            <a:ext cx="10973542" cy="565053"/>
          </a:xfrm>
        </p:spPr>
        <p:txBody>
          <a:bodyPr anchor="ctr"/>
          <a:lstStyle>
            <a:lvl1pPr algn="ctr">
              <a:defRPr sz="32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4"/>
            </p:custDataLst>
          </p:nvPr>
        </p:nvSpPr>
        <p:spPr>
          <a:xfrm>
            <a:off x="4114928" y="6349874"/>
            <a:ext cx="3958969" cy="316718"/>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604679" y="1681618"/>
            <a:ext cx="10987938" cy="3210364"/>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7"/>
            </p:custDataLst>
          </p:nvPr>
        </p:nvSpPr>
        <p:spPr>
          <a:xfrm>
            <a:off x="593845" y="5180532"/>
            <a:ext cx="10998735" cy="1011337"/>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88825"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p:custDataLst>
              <p:tags r:id="rId2"/>
            </p:custDataLst>
          </p:nvPr>
        </p:nvSpPr>
        <p:spPr>
          <a:xfrm>
            <a:off x="579449" y="237658"/>
            <a:ext cx="11034726" cy="441849"/>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4"/>
            </p:custDataLst>
          </p:nvPr>
        </p:nvSpPr>
        <p:spPr>
          <a:xfrm>
            <a:off x="4114928" y="6349874"/>
            <a:ext cx="3958969" cy="316718"/>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6"/>
            </p:custDataLst>
          </p:nvPr>
        </p:nvSpPr>
        <p:spPr>
          <a:xfrm>
            <a:off x="579449" y="1663577"/>
            <a:ext cx="5341009" cy="2893646"/>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6240774" y="1663577"/>
            <a:ext cx="5366202" cy="2893646"/>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8"/>
            </p:custDataLst>
          </p:nvPr>
        </p:nvSpPr>
        <p:spPr>
          <a:xfrm>
            <a:off x="572251" y="4816902"/>
            <a:ext cx="5341009" cy="780997"/>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9"/>
            </p:custDataLst>
          </p:nvPr>
        </p:nvSpPr>
        <p:spPr>
          <a:xfrm>
            <a:off x="6251572" y="4813302"/>
            <a:ext cx="5366202" cy="780997"/>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867"/>
            <a:ext cx="12188825" cy="4938267"/>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a:sym typeface="+mn-ea"/>
            </a:endParaRPr>
          </a:p>
        </p:txBody>
      </p:sp>
      <p:sp>
        <p:nvSpPr>
          <p:cNvPr id="2" name="标题 1"/>
          <p:cNvSpPr>
            <a:spLocks noGrp="1"/>
          </p:cNvSpPr>
          <p:nvPr>
            <p:ph type="title" hasCustomPrompt="1"/>
            <p:custDataLst>
              <p:tags r:id="rId2"/>
            </p:custDataLst>
          </p:nvPr>
        </p:nvSpPr>
        <p:spPr>
          <a:xfrm>
            <a:off x="1522403" y="1339511"/>
            <a:ext cx="9141619" cy="2386178"/>
          </a:xfrm>
        </p:spPr>
        <p:txBody>
          <a:bodyPr anchor="b"/>
          <a:lstStyle>
            <a:lvl1pPr algn="ctr">
              <a:defRPr sz="60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3"/>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4" name="页脚占位符 3"/>
          <p:cNvSpPr>
            <a:spLocks noGrp="1"/>
          </p:cNvSpPr>
          <p:nvPr>
            <p:ph type="ftr" sz="quarter" idx="11"/>
            <p:custDataLst>
              <p:tags r:id="rId4"/>
            </p:custDataLst>
          </p:nvPr>
        </p:nvSpPr>
        <p:spPr>
          <a:xfrm>
            <a:off x="4114928" y="6349874"/>
            <a:ext cx="3958969" cy="316718"/>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608358" y="6349874"/>
            <a:ext cx="2699297" cy="316718"/>
          </a:xfrm>
        </p:spPr>
        <p:txBody>
          <a:body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1522017" y="3863016"/>
            <a:ext cx="9141619" cy="1655569"/>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sz="24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513" y="6349874"/>
            <a:ext cx="2699297" cy="316718"/>
          </a:xfrm>
        </p:spPr>
        <p:txBody>
          <a:bodyPr/>
          <a:lstStyle/>
          <a:p>
            <a:fld id="{760FBDFE-C587-4B4C-A407-44438C67B59E}" type="datetimeFigureOut">
              <a:rPr lang="zh-CN" altLang="en-US" smtClean="0"/>
              <a:t>2022/1/19</a:t>
            </a:fld>
            <a:endParaRPr lang="zh-CN" altLang="en-US"/>
          </a:p>
        </p:txBody>
      </p:sp>
      <p:sp>
        <p:nvSpPr>
          <p:cNvPr id="3" name="页脚占位符 2"/>
          <p:cNvSpPr>
            <a:spLocks noGrp="1"/>
          </p:cNvSpPr>
          <p:nvPr>
            <p:ph type="ftr" sz="quarter" idx="11"/>
            <p:custDataLst>
              <p:tags r:id="rId2"/>
            </p:custDataLst>
          </p:nvPr>
        </p:nvSpPr>
        <p:spPr>
          <a:xfrm>
            <a:off x="4114928" y="6349874"/>
            <a:ext cx="3958969" cy="316718"/>
          </a:xfrm>
        </p:spPr>
        <p:txBody>
          <a:bodyPr/>
          <a:lstStyle/>
          <a:p>
            <a:endParaRPr lang="zh-CN" altLang="en-US"/>
          </a:p>
        </p:txBody>
      </p:sp>
      <p:sp>
        <p:nvSpPr>
          <p:cNvPr id="4" name="灯片编号占位符 3"/>
          <p:cNvSpPr>
            <a:spLocks noGrp="1"/>
          </p:cNvSpPr>
          <p:nvPr>
            <p:ph type="sldNum" sz="quarter" idx="12"/>
            <p:custDataLst>
              <p:tags r:id="rId3"/>
            </p:custDataLst>
          </p:nvPr>
        </p:nvSpPr>
        <p:spPr>
          <a:xfrm>
            <a:off x="8608358" y="6349874"/>
            <a:ext cx="2699297" cy="316718"/>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th Subtitle Content - No Background">
    <p:spTree>
      <p:nvGrpSpPr>
        <p:cNvPr id="1" name=""/>
        <p:cNvGrpSpPr/>
        <p:nvPr/>
      </p:nvGrpSpPr>
      <p:grpSpPr>
        <a:xfrm>
          <a:off x="0" y="0"/>
          <a:ext cx="0" cy="0"/>
          <a:chOff x="0" y="0"/>
          <a:chExt cx="0" cy="0"/>
        </a:xfrm>
      </p:grpSpPr>
      <p:sp>
        <p:nvSpPr>
          <p:cNvPr id="22" name="Content Placeholder 2"/>
          <p:cNvSpPr>
            <a:spLocks noGrp="1"/>
          </p:cNvSpPr>
          <p:nvPr>
            <p:ph sz="half" idx="1"/>
          </p:nvPr>
        </p:nvSpPr>
        <p:spPr bwMode="gray">
          <a:xfrm>
            <a:off x="548640" y="1591056"/>
            <a:ext cx="11073384"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23"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4" name="Rectangle 13"/>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t>‹#›</a:t>
            </a:fld>
            <a:endParaRPr lang="en-US" dirty="0"/>
          </a:p>
        </p:txBody>
      </p:sp>
      <p:pic>
        <p:nvPicPr>
          <p:cNvPr id="21" name="Pictur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9"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p>
        </p:txBody>
      </p:sp>
      <p:sp>
        <p:nvSpPr>
          <p:cNvPr id="21" name="Content Placeholder 2"/>
          <p:cNvSpPr>
            <a:spLocks noGrp="1"/>
          </p:cNvSpPr>
          <p:nvPr>
            <p:ph sz="half" idx="1"/>
          </p:nvPr>
        </p:nvSpPr>
        <p:spPr bwMode="gray">
          <a:xfrm>
            <a:off x="557784" y="1591056"/>
            <a:ext cx="11064240"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2.xml"/><Relationship Id="rId7" Type="http://schemas.openxmlformats.org/officeDocument/2006/relationships/theme" Target="../theme/theme3.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9" Type="http://schemas.openxmlformats.org/officeDocument/2006/relationships/image" Target="../media/image4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tags" Target="../tags/tag3.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tags" Target="../tags/tag7.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tags" Target="../tags/tag2.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tags" Target="../tags/tag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tags" Target="../tags/tag5.xml"/><Relationship Id="rId10" Type="http://schemas.openxmlformats.org/officeDocument/2006/relationships/slideLayout" Target="../slideLayouts/slideLayout55.xml"/><Relationship Id="rId19" Type="http://schemas.openxmlformats.org/officeDocument/2006/relationships/theme" Target="../theme/theme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tags" Target="../tags/tag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a:xfrm>
            <a:off x="541586" y="6514720"/>
            <a:ext cx="3860800" cy="153888"/>
          </a:xfrm>
          <a:prstGeom prst="rect">
            <a:avLst/>
          </a:prstGeom>
        </p:spPr>
        <p:txBody>
          <a:bodyPr vert="horz" lIns="9144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a:solidFill>
                  <a:schemeClr val="tx1">
                    <a:tint val="75000"/>
                  </a:schemeClr>
                </a:solidFill>
              </a:defRPr>
            </a:lvl1pPr>
          </a:lstStyle>
          <a:p>
            <a:endParaRPr lang="en-US" sz="1000" cap="all" dirty="0">
              <a:solidFill>
                <a:srgbClr val="939598"/>
              </a:solidFill>
              <a:ea typeface="宋体" panose="02010600030101010101" pitchFamily="2" charset="-122"/>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pic>
        <p:nvPicPr>
          <p:cNvPr id="3" name="Picture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893"/>
            <a:ext cx="12199044" cy="6861961"/>
          </a:xfrm>
          <a:prstGeom prst="rect">
            <a:avLst/>
          </a:prstGeom>
        </p:spPr>
      </p:pic>
      <p:sp>
        <p:nvSpPr>
          <p:cNvPr id="4" name="Footer Placeholder 3"/>
          <p:cNvSpPr>
            <a:spLocks noGrp="1"/>
          </p:cNvSpPr>
          <p:nvPr>
            <p:ph type="ftr" sz="quarter" idx="3"/>
          </p:nvPr>
        </p:nvSpPr>
        <p:spPr>
          <a:xfrm>
            <a:off x="548640" y="6473952"/>
            <a:ext cx="3461298"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708" y="444008"/>
            <a:ext cx="10849411" cy="441849"/>
          </a:xfrm>
          <a:prstGeom prst="rect">
            <a:avLst/>
          </a:prstGeom>
        </p:spPr>
        <p:txBody>
          <a:bodyPr vert="horz" wrap="square" lIns="101600" tIns="38100" rIns="76200" bIns="38100" rtlCol="0" anchor="t" anchorCtr="0">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708" y="953153"/>
            <a:ext cx="10849411" cy="5387504"/>
          </a:xfrm>
          <a:prstGeom prst="rect">
            <a:avLst/>
          </a:prstGeom>
        </p:spPr>
        <p:txBody>
          <a:bodyPr vert="horz" wrap="square"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513" y="6349072"/>
            <a:ext cx="2699297" cy="316718"/>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2022/1/19</a:t>
            </a:fld>
            <a:endParaRPr lang="zh-CN" altLang="en-US"/>
          </a:p>
        </p:txBody>
      </p:sp>
      <p:sp>
        <p:nvSpPr>
          <p:cNvPr id="5" name="页脚占位符 4"/>
          <p:cNvSpPr>
            <a:spLocks noGrp="1"/>
          </p:cNvSpPr>
          <p:nvPr>
            <p:ph type="ftr" sz="quarter" idx="3"/>
            <p:custDataLst>
              <p:tags r:id="rId23"/>
            </p:custDataLst>
          </p:nvPr>
        </p:nvSpPr>
        <p:spPr>
          <a:xfrm>
            <a:off x="4114928" y="6349072"/>
            <a:ext cx="3958969" cy="316718"/>
          </a:xfrm>
          <a:prstGeom prst="rect">
            <a:avLst/>
          </a:prstGeom>
        </p:spPr>
        <p:txBody>
          <a:bodyPr vert="horz" wrap="square"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08358" y="6349072"/>
            <a:ext cx="2699297" cy="316718"/>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8" name="KSO_TEMPLATE" hidden="1"/>
          <p:cNvSpPr/>
          <p:nvPr userDrawn="1">
            <p:custDataLst>
              <p:tags r:id="rId25"/>
            </p:custDataLst>
          </p:nvPr>
        </p:nvSpPr>
        <p:spPr>
          <a:xfrm>
            <a:off x="0" y="893"/>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090"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599565"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6765"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0965" algn="l" defTabSz="914400" rtl="0" eaLnBrk="1" latinLnBrk="0" hangingPunct="1">
        <a:defRPr sz="1800" kern="1200">
          <a:solidFill>
            <a:schemeClr val="tx1"/>
          </a:solidFill>
          <a:latin typeface="+mn-lt"/>
          <a:ea typeface="+mn-ea"/>
          <a:cs typeface="+mn-cs"/>
        </a:defRPr>
      </a:lvl4pPr>
      <a:lvl5pPr marL="1828165" algn="l" defTabSz="914400" rtl="0" eaLnBrk="1" latinLnBrk="0" hangingPunct="1">
        <a:defRPr sz="1800" kern="1200">
          <a:solidFill>
            <a:schemeClr val="tx1"/>
          </a:solidFill>
          <a:latin typeface="+mn-lt"/>
          <a:ea typeface="+mn-ea"/>
          <a:cs typeface="+mn-cs"/>
        </a:defRPr>
      </a:lvl5pPr>
      <a:lvl6pPr marL="2285365"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199765"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image" Target="../media/image47.jpeg"/><Relationship Id="rId5" Type="http://schemas.openxmlformats.org/officeDocument/2006/relationships/notesSlide" Target="../notesSlides/notesSlide2.xml"/><Relationship Id="rId4"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tags" Target="../tags/tag118.xml"/><Relationship Id="rId1" Type="http://schemas.openxmlformats.org/officeDocument/2006/relationships/tags" Target="../tags/tag117.xml"/><Relationship Id="rId5" Type="http://schemas.openxmlformats.org/officeDocument/2006/relationships/image" Target="../media/image48.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tags" Target="../tags/tag120.xml"/><Relationship Id="rId1" Type="http://schemas.openxmlformats.org/officeDocument/2006/relationships/tags" Target="../tags/tag119.xml"/><Relationship Id="rId5" Type="http://schemas.openxmlformats.org/officeDocument/2006/relationships/image" Target="../media/image49.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tags" Target="../tags/tag122.xml"/><Relationship Id="rId1" Type="http://schemas.openxmlformats.org/officeDocument/2006/relationships/tags" Target="../tags/tag121.xml"/><Relationship Id="rId5" Type="http://schemas.openxmlformats.org/officeDocument/2006/relationships/image" Target="../media/image50.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tags" Target="../tags/tag124.xml"/><Relationship Id="rId1" Type="http://schemas.openxmlformats.org/officeDocument/2006/relationships/tags" Target="../tags/tag123.xml"/><Relationship Id="rId5" Type="http://schemas.openxmlformats.org/officeDocument/2006/relationships/image" Target="../media/image5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tags" Target="../tags/tag126.xml"/><Relationship Id="rId1" Type="http://schemas.openxmlformats.org/officeDocument/2006/relationships/tags" Target="../tags/tag125.xml"/><Relationship Id="rId5" Type="http://schemas.openxmlformats.org/officeDocument/2006/relationships/image" Target="../media/image51.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31166" y="1569272"/>
            <a:ext cx="8723376" cy="1581912"/>
          </a:xfrm>
        </p:spPr>
        <p:txBody>
          <a:bodyPr/>
          <a:lstStyle/>
          <a:p>
            <a:pPr algn="ctr"/>
            <a:r>
              <a:rPr lang="zh-CN" altLang="en-US" sz="4800" b="1" dirty="0">
                <a:solidFill>
                  <a:srgbClr val="414042"/>
                </a:solidFill>
                <a:latin typeface="+mj-ea"/>
              </a:rPr>
              <a:t>了解计算机故障基础知识</a:t>
            </a:r>
          </a:p>
        </p:txBody>
      </p:sp>
      <p:pic>
        <p:nvPicPr>
          <p:cNvPr id="9" name="图片 8"/>
          <p:cNvPicPr>
            <a:picLocks noChangeAspect="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682618" y="3396009"/>
            <a:ext cx="12192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6680499" y="496457"/>
            <a:ext cx="4679987" cy="749263"/>
          </a:xfrm>
          <a:prstGeom prst="rect">
            <a:avLst/>
          </a:prstGeom>
          <a:noFill/>
        </p:spPr>
        <p:txBody>
          <a:bodyPr wrap="square" lIns="63483" tIns="25393" rIns="63483" bIns="25393" rtlCol="0" anchor="b" anchorCtr="0">
            <a:normAutofit/>
          </a:bodyPr>
          <a:lstStyle/>
          <a:p>
            <a:pPr marL="0" indent="0" algn="ctr">
              <a:lnSpc>
                <a:spcPct val="100000"/>
              </a:lnSpc>
              <a:spcBef>
                <a:spcPts val="0"/>
              </a:spcBef>
              <a:spcAft>
                <a:spcPts val="0"/>
              </a:spcAft>
              <a:buSzPct val="100000"/>
              <a:buNone/>
            </a:pPr>
            <a:r>
              <a:rPr lang="zh-CN" altLang="en-US" sz="4000" b="1" spc="240" dirty="0">
                <a:solidFill>
                  <a:schemeClr val="accent1"/>
                </a:solidFill>
                <a:latin typeface="微软雅黑" panose="020B0503020204020204" pitchFamily="34" charset="-122"/>
                <a:ea typeface="微软雅黑" panose="020B0503020204020204" pitchFamily="34" charset="-122"/>
              </a:rPr>
              <a:t>知识导图</a:t>
            </a:r>
          </a:p>
        </p:txBody>
      </p:sp>
      <p:sp>
        <p:nvSpPr>
          <p:cNvPr id="5" name="Title 6"/>
          <p:cNvSpPr txBox="1"/>
          <p:nvPr>
            <p:custDataLst>
              <p:tags r:id="rId3"/>
            </p:custDataLst>
          </p:nvPr>
        </p:nvSpPr>
        <p:spPr>
          <a:xfrm>
            <a:off x="6766560" y="1635162"/>
            <a:ext cx="4916245" cy="4561242"/>
          </a:xfrm>
          <a:prstGeom prst="rect">
            <a:avLst/>
          </a:prstGeom>
          <a:noFill/>
          <a:ln w="3175">
            <a:noFill/>
            <a:prstDash val="dash"/>
          </a:ln>
        </p:spPr>
        <p:txBody>
          <a:bodyPr wrap="square" lIns="63483" tIns="25393" rIns="63483" bIns="25393"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266700" algn="just">
              <a:lnSpc>
                <a:spcPct val="170000"/>
              </a:lnSpc>
            </a:pPr>
            <a:r>
              <a:rPr lang="en-US" altLang="zh-CN" sz="1200" kern="100" dirty="0">
                <a:effectLst/>
                <a:latin typeface="+mn-ea"/>
              </a:rPr>
              <a:t> </a:t>
            </a:r>
            <a:r>
              <a:rPr lang="zh-CN" altLang="zh-CN" sz="1200" kern="100" dirty="0">
                <a:effectLst/>
                <a:latin typeface="+mn-ea"/>
              </a:rPr>
              <a:t>通过前面几个章节内容的学习，我们了解了计算机的硬件系统结构、</a:t>
            </a:r>
            <a:r>
              <a:rPr lang="zh-CN" altLang="en-US" sz="1200" kern="100" dirty="0">
                <a:effectLst/>
                <a:latin typeface="+mn-ea"/>
              </a:rPr>
              <a:t>软件</a:t>
            </a:r>
            <a:r>
              <a:rPr lang="zh-CN" altLang="zh-CN" sz="1200" kern="100" dirty="0">
                <a:effectLst/>
                <a:latin typeface="+mn-ea"/>
              </a:rPr>
              <a:t>操作系统的安装与调试，理解了计算机工作的基本原理</a:t>
            </a:r>
            <a:r>
              <a:rPr lang="zh-CN" altLang="en-US" sz="1200" kern="100" dirty="0">
                <a:effectLst/>
                <a:latin typeface="+mn-ea"/>
              </a:rPr>
              <a:t>，</a:t>
            </a:r>
            <a:r>
              <a:rPr lang="zh-CN" altLang="zh-CN" sz="1200" kern="100" dirty="0">
                <a:effectLst/>
                <a:latin typeface="+mn-ea"/>
              </a:rPr>
              <a:t>掌握了计算机维修拆装的规范与技巧。作为从事计算机维修的工程师新手来说，自然会产生如下困惑：老工程师似乎什么故障都能解决？那么，技术大师们又是如何快速找到解决问题的思路和处理方法的呢？面对千奇百怪的故障现象，我们又该怎么办呢？ </a:t>
            </a:r>
          </a:p>
          <a:p>
            <a:pPr indent="266700" algn="just">
              <a:lnSpc>
                <a:spcPct val="170000"/>
              </a:lnSpc>
            </a:pPr>
            <a:r>
              <a:rPr lang="en-US" altLang="zh-CN" sz="1200" kern="100" dirty="0">
                <a:effectLst/>
                <a:latin typeface="+mn-ea"/>
              </a:rPr>
              <a:t> </a:t>
            </a:r>
            <a:r>
              <a:rPr lang="zh-CN" altLang="zh-CN" sz="1200" kern="100" dirty="0">
                <a:effectLst/>
                <a:latin typeface="+mn-ea"/>
              </a:rPr>
              <a:t>大家都已明白，计算机是由硬件和软件两大部分组成，因此，计算机的故障也就可分为硬件故障和软件故障两大类。计算机硬件就好比人的躯体，而计算机软件就好比人的灵魂，要想让计算机发挥完美的作用，除了要有</a:t>
            </a:r>
            <a:r>
              <a:rPr lang="zh-CN" altLang="en-US" sz="1200" kern="100" dirty="0">
                <a:latin typeface="+mn-ea"/>
              </a:rPr>
              <a:t>结</a:t>
            </a:r>
            <a:r>
              <a:rPr lang="zh-CN" altLang="zh-CN" sz="1200" kern="100" dirty="0">
                <a:effectLst/>
                <a:latin typeface="+mn-ea"/>
              </a:rPr>
              <a:t>实过硬的“躯体”外，还必须要有完美高尚的“灵魂”，俗话说得好：“没有灵魂的计算机就是一堆废铁”。</a:t>
            </a:r>
          </a:p>
          <a:p>
            <a:pPr indent="266700" algn="just">
              <a:lnSpc>
                <a:spcPct val="170000"/>
              </a:lnSpc>
            </a:pPr>
            <a:r>
              <a:rPr lang="en-US" altLang="zh-CN" sz="1200" kern="100" dirty="0">
                <a:effectLst/>
                <a:latin typeface="+mn-ea"/>
              </a:rPr>
              <a:t> </a:t>
            </a:r>
            <a:r>
              <a:rPr lang="zh-CN" altLang="zh-CN" sz="1200" kern="100" dirty="0">
                <a:effectLst/>
                <a:latin typeface="+mn-ea"/>
              </a:rPr>
              <a:t>本学习领域将带领大家从计算机的硬件故障和软件故障两个方面进行学习计算机的故障诊断与排除，它是本课程的重点、也是难点，通过本课程的学习，相信大家对电脑的维修一定会有很大的信心。</a:t>
            </a:r>
          </a:p>
        </p:txBody>
      </p:sp>
      <p:pic>
        <p:nvPicPr>
          <p:cNvPr id="6" name="图片 5" descr="5.诊断与排除计算机故障">
            <a:extLst>
              <a:ext uri="{FF2B5EF4-FFF2-40B4-BE49-F238E27FC236}">
                <a16:creationId xmlns:a16="http://schemas.microsoft.com/office/drawing/2014/main" id="{77ADF9E0-C87A-4408-B641-B0A71B7A90DB}"/>
              </a:ext>
            </a:extLst>
          </p:cNvPr>
          <p:cNvPicPr>
            <a:picLocks noChangeAspect="1"/>
          </p:cNvPicPr>
          <p:nvPr/>
        </p:nvPicPr>
        <p:blipFill>
          <a:blip r:embed="rId6"/>
          <a:stretch>
            <a:fillRect/>
          </a:stretch>
        </p:blipFill>
        <p:spPr>
          <a:xfrm>
            <a:off x="828339" y="308146"/>
            <a:ext cx="5637007" cy="6241707"/>
          </a:xfrm>
          <a:prstGeom prst="rect">
            <a:avLst/>
          </a:prstGeom>
        </p:spPr>
      </p:pic>
    </p:spTree>
    <p:custDataLst>
      <p:tags r:id="rId1"/>
    </p:custData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81860"/>
            <a:ext cx="7008625" cy="645431"/>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en-US" sz="2800" b="1" spc="220" dirty="0">
                <a:latin typeface="微软雅黑" panose="020B0503020204020204" pitchFamily="34" charset="-122"/>
                <a:ea typeface="微软雅黑" panose="020B0503020204020204" pitchFamily="34" charset="-122"/>
              </a:rPr>
              <a:t>计算机故障的分类</a:t>
            </a:r>
          </a:p>
        </p:txBody>
      </p:sp>
      <p:pic>
        <p:nvPicPr>
          <p:cNvPr id="5" name="图片 4">
            <a:extLst>
              <a:ext uri="{FF2B5EF4-FFF2-40B4-BE49-F238E27FC236}">
                <a16:creationId xmlns:a16="http://schemas.microsoft.com/office/drawing/2014/main" id="{2F76CB03-32F1-4966-8269-47A60D7F915B}"/>
              </a:ext>
            </a:extLst>
          </p:cNvPr>
          <p:cNvPicPr>
            <a:picLocks noChangeAspect="1"/>
          </p:cNvPicPr>
          <p:nvPr/>
        </p:nvPicPr>
        <p:blipFill>
          <a:blip r:embed="rId5"/>
          <a:stretch>
            <a:fillRect/>
          </a:stretch>
        </p:blipFill>
        <p:spPr>
          <a:xfrm>
            <a:off x="523384" y="1181615"/>
            <a:ext cx="5352326" cy="2144389"/>
          </a:xfrm>
          <a:prstGeom prst="rect">
            <a:avLst/>
          </a:prstGeom>
          <a:ln>
            <a:noFill/>
          </a:ln>
          <a:effectLst>
            <a:softEdge rad="112500"/>
          </a:effectLst>
        </p:spPr>
      </p:pic>
      <p:sp>
        <p:nvSpPr>
          <p:cNvPr id="15" name="文本框 14">
            <a:extLst>
              <a:ext uri="{FF2B5EF4-FFF2-40B4-BE49-F238E27FC236}">
                <a16:creationId xmlns:a16="http://schemas.microsoft.com/office/drawing/2014/main" id="{839B985F-ADF3-4ADE-B639-AF8892703A39}"/>
              </a:ext>
            </a:extLst>
          </p:cNvPr>
          <p:cNvSpPr txBox="1"/>
          <p:nvPr/>
        </p:nvSpPr>
        <p:spPr>
          <a:xfrm>
            <a:off x="608225" y="3737393"/>
            <a:ext cx="5182643" cy="1938992"/>
          </a:xfrm>
          <a:prstGeom prst="rect">
            <a:avLst/>
          </a:prstGeom>
          <a:noFill/>
        </p:spPr>
        <p:txBody>
          <a:bodyPr wrap="square">
            <a:spAutoFit/>
          </a:bodyPr>
          <a:lstStyle/>
          <a:p>
            <a:pPr indent="266700" algn="just"/>
            <a:r>
              <a:rPr lang="en-US" altLang="zh-CN" sz="2400" kern="0" dirty="0">
                <a:effectLst/>
                <a:latin typeface="+mn-ea"/>
              </a:rPr>
              <a:t>    </a:t>
            </a:r>
            <a:r>
              <a:rPr lang="zh-CN" altLang="zh-CN" sz="2400" kern="0" dirty="0">
                <a:effectLst/>
                <a:latin typeface="+mn-ea"/>
              </a:rPr>
              <a:t>计算机在使用的过程中难免会产生各种各样的故障现象，其现象千变万化、错综复杂。从维修分析的角度来看，通常会将计算机故障分为软件</a:t>
            </a:r>
            <a:r>
              <a:rPr lang="zh-CN" altLang="en-US" sz="2400" kern="0" dirty="0">
                <a:effectLst/>
                <a:latin typeface="+mn-ea"/>
              </a:rPr>
              <a:t>类</a:t>
            </a:r>
            <a:r>
              <a:rPr lang="zh-CN" altLang="zh-CN" sz="2400" kern="0" dirty="0">
                <a:effectLst/>
                <a:latin typeface="+mn-ea"/>
              </a:rPr>
              <a:t>故障和硬件</a:t>
            </a:r>
            <a:r>
              <a:rPr lang="zh-CN" altLang="en-US" sz="2400" kern="0" dirty="0">
                <a:effectLst/>
                <a:latin typeface="+mn-ea"/>
              </a:rPr>
              <a:t>类</a:t>
            </a:r>
            <a:r>
              <a:rPr lang="zh-CN" altLang="zh-CN" sz="2400" kern="0" dirty="0">
                <a:effectLst/>
                <a:latin typeface="+mn-ea"/>
              </a:rPr>
              <a:t>故障。</a:t>
            </a:r>
            <a:endParaRPr lang="zh-CN" altLang="zh-CN" sz="2400" kern="100" dirty="0">
              <a:effectLst/>
              <a:latin typeface="+mn-ea"/>
            </a:endParaRPr>
          </a:p>
        </p:txBody>
      </p:sp>
      <p:pic>
        <p:nvPicPr>
          <p:cNvPr id="18" name="图片 17">
            <a:extLst>
              <a:ext uri="{FF2B5EF4-FFF2-40B4-BE49-F238E27FC236}">
                <a16:creationId xmlns:a16="http://schemas.microsoft.com/office/drawing/2014/main" id="{F0B3BBDD-DBFC-4A1D-89CD-413D55C5F7D7}"/>
              </a:ext>
            </a:extLst>
          </p:cNvPr>
          <p:cNvPicPr>
            <a:picLocks noChangeAspect="1"/>
          </p:cNvPicPr>
          <p:nvPr/>
        </p:nvPicPr>
        <p:blipFill>
          <a:blip r:embed="rId6"/>
          <a:stretch>
            <a:fillRect/>
          </a:stretch>
        </p:blipFill>
        <p:spPr>
          <a:xfrm>
            <a:off x="6512482" y="2504560"/>
            <a:ext cx="4724400" cy="3171825"/>
          </a:xfrm>
          <a:prstGeom prst="rect">
            <a:avLst/>
          </a:prstGeom>
          <a:ln>
            <a:noFill/>
          </a:ln>
          <a:effectLst>
            <a:softEdge rad="112500"/>
          </a:effectLst>
        </p:spPr>
      </p:pic>
    </p:spTree>
    <p:custDataLst>
      <p:tags r:id="rId1"/>
    </p:custData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计算机软件故障的概念及其产生的主要原因</a:t>
            </a:r>
            <a:endParaRPr lang="zh-CN" altLang="en-US" sz="4400" b="1" spc="220" dirty="0">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id="{2F76CB03-32F1-4966-8269-47A60D7F915B}"/>
              </a:ext>
            </a:extLst>
          </p:cNvPr>
          <p:cNvPicPr>
            <a:picLocks noChangeAspect="1"/>
          </p:cNvPicPr>
          <p:nvPr/>
        </p:nvPicPr>
        <p:blipFill>
          <a:blip r:embed="rId5"/>
          <a:stretch>
            <a:fillRect/>
          </a:stretch>
        </p:blipFill>
        <p:spPr>
          <a:xfrm>
            <a:off x="523384" y="976218"/>
            <a:ext cx="5352326" cy="2144389"/>
          </a:xfrm>
          <a:prstGeom prst="rect">
            <a:avLst/>
          </a:prstGeom>
          <a:ln>
            <a:noFill/>
          </a:ln>
          <a:effectLst>
            <a:softEdge rad="112500"/>
          </a:effectLst>
        </p:spPr>
      </p:pic>
      <p:sp>
        <p:nvSpPr>
          <p:cNvPr id="15" name="文本框 14">
            <a:extLst>
              <a:ext uri="{FF2B5EF4-FFF2-40B4-BE49-F238E27FC236}">
                <a16:creationId xmlns:a16="http://schemas.microsoft.com/office/drawing/2014/main" id="{839B985F-ADF3-4ADE-B639-AF8892703A39}"/>
              </a:ext>
            </a:extLst>
          </p:cNvPr>
          <p:cNvSpPr txBox="1"/>
          <p:nvPr/>
        </p:nvSpPr>
        <p:spPr>
          <a:xfrm>
            <a:off x="523384" y="3783957"/>
            <a:ext cx="5182643" cy="1569660"/>
          </a:xfrm>
          <a:prstGeom prst="rect">
            <a:avLst/>
          </a:prstGeom>
          <a:noFill/>
        </p:spPr>
        <p:txBody>
          <a:bodyPr wrap="square">
            <a:spAutoFit/>
          </a:bodyPr>
          <a:lstStyle/>
          <a:p>
            <a:pPr indent="266700" algn="just"/>
            <a:r>
              <a:rPr lang="zh-CN" altLang="en-US" kern="100" dirty="0">
                <a:effectLst/>
                <a:latin typeface="+mn-ea"/>
              </a:rPr>
              <a:t>    计算机</a:t>
            </a:r>
            <a:r>
              <a:rPr lang="zh-CN" altLang="zh-CN" kern="100" dirty="0">
                <a:effectLst/>
                <a:latin typeface="+mn-ea"/>
              </a:rPr>
              <a:t>软件故障是指由于计算机系统兼容性</a:t>
            </a:r>
            <a:r>
              <a:rPr lang="zh-CN" altLang="en-US" kern="100" dirty="0">
                <a:effectLst/>
                <a:latin typeface="+mn-ea"/>
              </a:rPr>
              <a:t>、</a:t>
            </a:r>
            <a:r>
              <a:rPr lang="zh-CN" altLang="zh-CN" kern="100" dirty="0">
                <a:effectLst/>
                <a:latin typeface="+mn-ea"/>
              </a:rPr>
              <a:t>配置不当、感染病毒或使用操作不当等原因引起</a:t>
            </a:r>
            <a:r>
              <a:rPr lang="zh-CN" altLang="en-US" kern="100" dirty="0">
                <a:effectLst/>
                <a:latin typeface="+mn-ea"/>
              </a:rPr>
              <a:t>计算机</a:t>
            </a:r>
            <a:r>
              <a:rPr lang="zh-CN" altLang="zh-CN" kern="100" dirty="0">
                <a:effectLst/>
                <a:latin typeface="+mn-ea"/>
              </a:rPr>
              <a:t>无法正常运行的故障现象。</a:t>
            </a:r>
          </a:p>
        </p:txBody>
      </p:sp>
      <p:sp>
        <p:nvSpPr>
          <p:cNvPr id="8" name="文本框 7">
            <a:extLst>
              <a:ext uri="{FF2B5EF4-FFF2-40B4-BE49-F238E27FC236}">
                <a16:creationId xmlns:a16="http://schemas.microsoft.com/office/drawing/2014/main" id="{553E744B-4937-46D3-AFC7-630D5F348161}"/>
              </a:ext>
            </a:extLst>
          </p:cNvPr>
          <p:cNvSpPr txBox="1"/>
          <p:nvPr/>
        </p:nvSpPr>
        <p:spPr>
          <a:xfrm>
            <a:off x="6094412" y="1004399"/>
            <a:ext cx="5703670" cy="5404813"/>
          </a:xfrm>
          <a:prstGeom prst="rect">
            <a:avLst/>
          </a:prstGeom>
          <a:noFill/>
        </p:spPr>
        <p:txBody>
          <a:bodyPr wrap="square">
            <a:spAutoFit/>
          </a:bodyPr>
          <a:lstStyle/>
          <a:p>
            <a:pPr indent="266700" algn="just">
              <a:lnSpc>
                <a:spcPts val="2600"/>
              </a:lnSpc>
            </a:pPr>
            <a:r>
              <a:rPr lang="zh-CN" altLang="zh-CN" sz="2000" kern="100" dirty="0">
                <a:effectLst/>
                <a:latin typeface="+mn-ea"/>
              </a:rPr>
              <a:t>软件故障原因主要有以下几种：</a:t>
            </a:r>
          </a:p>
          <a:p>
            <a:pPr indent="266700" algn="just">
              <a:lnSpc>
                <a:spcPts val="2600"/>
              </a:lnSpc>
            </a:pPr>
            <a:r>
              <a:rPr lang="en-US" altLang="zh-CN" sz="2000" kern="100" dirty="0">
                <a:effectLst/>
                <a:latin typeface="+mn-ea"/>
              </a:rPr>
              <a:t>1.</a:t>
            </a:r>
            <a:r>
              <a:rPr lang="zh-CN" altLang="zh-CN" sz="2000" kern="100" dirty="0">
                <a:effectLst/>
                <a:latin typeface="+mn-ea"/>
              </a:rPr>
              <a:t>两个或两个以上应用软件同时运行或应用软件与操作系统之间不兼容而引起的系统崩溃、蓝屏、死机、重启等现象；</a:t>
            </a:r>
          </a:p>
          <a:p>
            <a:pPr indent="266700" algn="just">
              <a:lnSpc>
                <a:spcPts val="2600"/>
              </a:lnSpc>
            </a:pPr>
            <a:r>
              <a:rPr lang="en-US" altLang="zh-CN" sz="2000" kern="100" dirty="0">
                <a:effectLst/>
                <a:latin typeface="+mn-ea"/>
              </a:rPr>
              <a:t>2.</a:t>
            </a:r>
            <a:r>
              <a:rPr lang="zh-CN" altLang="zh-CN" sz="2000" kern="100" dirty="0">
                <a:effectLst/>
                <a:latin typeface="+mn-ea"/>
              </a:rPr>
              <a:t>删除某个应用软件时将系统文件或驱动程序丢失而引起的系统崩溃、功能失效、甚至无法启动系统等现象；</a:t>
            </a:r>
          </a:p>
          <a:p>
            <a:pPr indent="266700" algn="just">
              <a:lnSpc>
                <a:spcPts val="2600"/>
              </a:lnSpc>
            </a:pPr>
            <a:r>
              <a:rPr lang="en-US" altLang="zh-CN" sz="2000" kern="100" dirty="0">
                <a:effectLst/>
                <a:latin typeface="+mn-ea"/>
              </a:rPr>
              <a:t>3.</a:t>
            </a:r>
            <a:r>
              <a:rPr lang="zh-CN" altLang="zh-CN" sz="2000" kern="100" dirty="0">
                <a:effectLst/>
                <a:latin typeface="+mn-ea"/>
              </a:rPr>
              <a:t>在下载应用软件时随机下载安装了某些病毒程序而引起的系统中毒，系统文件遭到破坏造成无法正常运行的现象；</a:t>
            </a:r>
          </a:p>
          <a:p>
            <a:pPr indent="266700" algn="just">
              <a:lnSpc>
                <a:spcPts val="2600"/>
              </a:lnSpc>
            </a:pPr>
            <a:r>
              <a:rPr lang="en-US" altLang="zh-CN" sz="2000" kern="100" dirty="0">
                <a:effectLst/>
                <a:latin typeface="+mn-ea"/>
              </a:rPr>
              <a:t>4.</a:t>
            </a:r>
            <a:r>
              <a:rPr lang="zh-CN" altLang="zh-CN" sz="2000" kern="100" dirty="0">
                <a:effectLst/>
                <a:latin typeface="+mn-ea"/>
              </a:rPr>
              <a:t>计算机同时安装了多个杀毒软件，造成杀毒软件之间互相冲突而导致系统运行卡顿、死机等现象</a:t>
            </a:r>
            <a:r>
              <a:rPr lang="zh-CN" altLang="en-US" sz="2000" kern="100" dirty="0">
                <a:effectLst/>
                <a:latin typeface="+mn-ea"/>
              </a:rPr>
              <a:t>；</a:t>
            </a:r>
            <a:endParaRPr lang="zh-CN" altLang="zh-CN" sz="2000" kern="100" dirty="0">
              <a:effectLst/>
              <a:latin typeface="+mn-ea"/>
            </a:endParaRPr>
          </a:p>
          <a:p>
            <a:pPr indent="266700" algn="just">
              <a:lnSpc>
                <a:spcPts val="2600"/>
              </a:lnSpc>
            </a:pPr>
            <a:r>
              <a:rPr lang="en-US" altLang="zh-CN" sz="2000" kern="100" dirty="0">
                <a:effectLst/>
                <a:latin typeface="+mn-ea"/>
              </a:rPr>
              <a:t>5.</a:t>
            </a:r>
            <a:r>
              <a:rPr lang="zh-CN" altLang="zh-CN" sz="2000" kern="100" dirty="0">
                <a:effectLst/>
                <a:latin typeface="+mn-ea"/>
              </a:rPr>
              <a:t>系统文件丢失或版本不匹配、内存冲突或耗尽、系统更新或升级时磁盘引导设置错误等</a:t>
            </a:r>
            <a:r>
              <a:rPr lang="zh-CN" altLang="en-US" sz="2000" kern="100" dirty="0">
                <a:effectLst/>
                <a:latin typeface="+mn-ea"/>
              </a:rPr>
              <a:t>；</a:t>
            </a:r>
            <a:endParaRPr lang="zh-CN" altLang="zh-CN" sz="2000" kern="100" dirty="0">
              <a:effectLst/>
              <a:latin typeface="+mn-ea"/>
            </a:endParaRPr>
          </a:p>
          <a:p>
            <a:pPr indent="266700" algn="just">
              <a:lnSpc>
                <a:spcPts val="2600"/>
              </a:lnSpc>
            </a:pPr>
            <a:r>
              <a:rPr lang="en-US" altLang="zh-CN" sz="2000" kern="100" dirty="0">
                <a:effectLst/>
                <a:latin typeface="+mn-ea"/>
              </a:rPr>
              <a:t>6.BIOS</a:t>
            </a:r>
            <a:r>
              <a:rPr lang="zh-CN" altLang="zh-CN" sz="2000" kern="100" dirty="0">
                <a:effectLst/>
                <a:latin typeface="+mn-ea"/>
              </a:rPr>
              <a:t>程序版本过低或设置错误引起等。</a:t>
            </a:r>
          </a:p>
        </p:txBody>
      </p:sp>
    </p:spTree>
    <p:custDataLst>
      <p:tags r:id="rId1"/>
    </p:custDataLst>
    <p:extLst>
      <p:ext uri="{BB962C8B-B14F-4D97-AF65-F5344CB8AC3E}">
        <p14:creationId xmlns:p14="http://schemas.microsoft.com/office/powerpoint/2010/main" val="396154206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7008625" cy="761802"/>
          </a:xfrm>
          <a:prstGeom prst="rect">
            <a:avLst/>
          </a:prstGeom>
          <a:noFill/>
        </p:spPr>
        <p:txBody>
          <a:bodyPr wrap="square" lIns="63483" tIns="25393" rIns="63483" bIns="25393" rtlCol="0" anchor="ctr" anchorCtr="0">
            <a:norm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计算机</a:t>
            </a:r>
            <a:r>
              <a:rPr lang="zh-CN" altLang="en-US" sz="2800" b="1" kern="100" dirty="0">
                <a:effectLst/>
                <a:ea typeface="微软雅黑" panose="020B0503020204020204" pitchFamily="34" charset="-122"/>
                <a:cs typeface="微软雅黑" panose="020B0503020204020204" pitchFamily="34" charset="-122"/>
              </a:rPr>
              <a:t>硬</a:t>
            </a:r>
            <a:r>
              <a:rPr lang="zh-CN" altLang="zh-CN" sz="2800" b="1" kern="100" dirty="0">
                <a:effectLst/>
                <a:ea typeface="微软雅黑" panose="020B0503020204020204" pitchFamily="34" charset="-122"/>
                <a:cs typeface="微软雅黑" panose="020B0503020204020204" pitchFamily="34" charset="-122"/>
              </a:rPr>
              <a:t>件故障的概念及其产生的主要原因</a:t>
            </a:r>
            <a:endParaRPr lang="zh-CN" altLang="en-US" sz="4400" b="1" spc="22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75B9B184-9EE7-45A5-8E3B-3B36EB77A0EC}"/>
              </a:ext>
            </a:extLst>
          </p:cNvPr>
          <p:cNvSpPr txBox="1"/>
          <p:nvPr/>
        </p:nvSpPr>
        <p:spPr>
          <a:xfrm>
            <a:off x="876109" y="4151669"/>
            <a:ext cx="5058504" cy="2308324"/>
          </a:xfrm>
          <a:prstGeom prst="rect">
            <a:avLst/>
          </a:prstGeom>
          <a:noFill/>
        </p:spPr>
        <p:txBody>
          <a:bodyPr wrap="square">
            <a:spAutoFit/>
          </a:bodyPr>
          <a:lstStyle>
            <a:defPPr>
              <a:defRPr lang="en-US"/>
            </a:defPPr>
            <a:lvl1pPr indent="266700" algn="just">
              <a:defRPr kern="100">
                <a:effectLst/>
                <a:latin typeface="+mn-ea"/>
              </a:defRPr>
            </a:lvl1pPr>
          </a:lstStyle>
          <a:p>
            <a:r>
              <a:rPr lang="en-US" altLang="zh-CN" dirty="0"/>
              <a:t>    </a:t>
            </a:r>
            <a:r>
              <a:rPr lang="zh-CN" altLang="en-US" dirty="0"/>
              <a:t>计算机</a:t>
            </a:r>
            <a:r>
              <a:rPr lang="zh-CN" altLang="zh-CN" dirty="0"/>
              <a:t>硬件故障是指计算机硬件系统中内部硬件与外部硬件因使用不当而引起的接触不良</a:t>
            </a:r>
            <a:r>
              <a:rPr lang="zh-CN" altLang="en-US" dirty="0"/>
              <a:t>，</a:t>
            </a:r>
            <a:r>
              <a:rPr lang="zh-CN" altLang="zh-CN" dirty="0"/>
              <a:t>电路或器件损坏</a:t>
            </a:r>
            <a:r>
              <a:rPr lang="zh-CN" altLang="en-US" dirty="0"/>
              <a:t>、</a:t>
            </a:r>
            <a:r>
              <a:rPr lang="zh-CN" altLang="zh-CN" dirty="0"/>
              <a:t>硬件本身电性能下降等原因引起</a:t>
            </a:r>
            <a:r>
              <a:rPr lang="zh-CN" altLang="en-US" dirty="0"/>
              <a:t>计算机无法正常运行</a:t>
            </a:r>
            <a:r>
              <a:rPr lang="zh-CN" altLang="zh-CN" dirty="0"/>
              <a:t>的故障现象。</a:t>
            </a:r>
          </a:p>
        </p:txBody>
      </p:sp>
      <p:pic>
        <p:nvPicPr>
          <p:cNvPr id="7" name="图片 6">
            <a:extLst>
              <a:ext uri="{FF2B5EF4-FFF2-40B4-BE49-F238E27FC236}">
                <a16:creationId xmlns:a16="http://schemas.microsoft.com/office/drawing/2014/main" id="{7F30EB67-2579-402E-B0B0-A553DEBF3341}"/>
              </a:ext>
            </a:extLst>
          </p:cNvPr>
          <p:cNvPicPr>
            <a:picLocks noChangeAspect="1"/>
          </p:cNvPicPr>
          <p:nvPr/>
        </p:nvPicPr>
        <p:blipFill>
          <a:blip r:embed="rId5"/>
          <a:stretch>
            <a:fillRect/>
          </a:stretch>
        </p:blipFill>
        <p:spPr>
          <a:xfrm>
            <a:off x="1210213" y="957344"/>
            <a:ext cx="4724400" cy="3171825"/>
          </a:xfrm>
          <a:prstGeom prst="rect">
            <a:avLst/>
          </a:prstGeom>
          <a:ln>
            <a:noFill/>
          </a:ln>
          <a:effectLst>
            <a:softEdge rad="112500"/>
          </a:effectLst>
        </p:spPr>
      </p:pic>
      <p:sp>
        <p:nvSpPr>
          <p:cNvPr id="13" name="文本框 12">
            <a:extLst>
              <a:ext uri="{FF2B5EF4-FFF2-40B4-BE49-F238E27FC236}">
                <a16:creationId xmlns:a16="http://schemas.microsoft.com/office/drawing/2014/main" id="{C0F0F37A-8BDA-440E-B868-DA4AAC7D5A72}"/>
              </a:ext>
            </a:extLst>
          </p:cNvPr>
          <p:cNvSpPr txBox="1"/>
          <p:nvPr/>
        </p:nvSpPr>
        <p:spPr>
          <a:xfrm>
            <a:off x="6254213" y="957344"/>
            <a:ext cx="5336425" cy="5677645"/>
          </a:xfrm>
          <a:prstGeom prst="rect">
            <a:avLst/>
          </a:prstGeom>
          <a:noFill/>
        </p:spPr>
        <p:txBody>
          <a:bodyPr wrap="square">
            <a:spAutoFit/>
          </a:bodyPr>
          <a:lstStyle/>
          <a:p>
            <a:pPr indent="266700" algn="just">
              <a:lnSpc>
                <a:spcPts val="2300"/>
              </a:lnSpc>
            </a:pPr>
            <a:r>
              <a:rPr lang="zh-CN" altLang="zh-CN" sz="1800" kern="100" dirty="0">
                <a:effectLst/>
                <a:latin typeface="+mn-ea"/>
              </a:rPr>
              <a:t>硬件故障原因主要有以下几种：</a:t>
            </a:r>
          </a:p>
          <a:p>
            <a:pPr indent="266700" algn="just">
              <a:lnSpc>
                <a:spcPts val="2300"/>
              </a:lnSpc>
            </a:pPr>
            <a:r>
              <a:rPr lang="en-US" altLang="zh-CN" sz="1800" kern="100" dirty="0">
                <a:effectLst/>
                <a:latin typeface="+mn-ea"/>
              </a:rPr>
              <a:t>1.</a:t>
            </a:r>
            <a:r>
              <a:rPr lang="zh-CN" altLang="zh-CN" sz="1800" kern="100" dirty="0">
                <a:effectLst/>
                <a:latin typeface="+mn-ea"/>
              </a:rPr>
              <a:t>部件间的插口连接不匹配、插槽损坏、接触不良引起；</a:t>
            </a:r>
          </a:p>
          <a:p>
            <a:pPr indent="266700" algn="just">
              <a:lnSpc>
                <a:spcPts val="2300"/>
              </a:lnSpc>
            </a:pPr>
            <a:r>
              <a:rPr lang="en-US" altLang="zh-CN" sz="1800" kern="100" dirty="0">
                <a:effectLst/>
                <a:latin typeface="+mn-ea"/>
              </a:rPr>
              <a:t>2.</a:t>
            </a:r>
            <a:r>
              <a:rPr lang="zh-CN" altLang="zh-CN" sz="1800" kern="100" dirty="0">
                <a:effectLst/>
                <a:latin typeface="+mn-ea"/>
              </a:rPr>
              <a:t>跳线设置错误引起的硬件之间发生冲突；</a:t>
            </a:r>
          </a:p>
          <a:p>
            <a:pPr indent="266700" algn="just">
              <a:lnSpc>
                <a:spcPts val="2300"/>
              </a:lnSpc>
            </a:pPr>
            <a:r>
              <a:rPr lang="en-US" altLang="zh-CN" sz="1800" kern="100" dirty="0">
                <a:effectLst/>
                <a:latin typeface="+mn-ea"/>
              </a:rPr>
              <a:t>3.</a:t>
            </a:r>
            <a:r>
              <a:rPr lang="zh-CN" altLang="zh-CN" sz="1800" kern="100" dirty="0">
                <a:effectLst/>
                <a:latin typeface="+mn-ea"/>
              </a:rPr>
              <a:t>由于硬件厂商的不同造成硬件与硬件之间互不兼容，引起计算机死机、蓝屏、无法启动等疑难故障现象；</a:t>
            </a:r>
          </a:p>
          <a:p>
            <a:pPr indent="266700" algn="just">
              <a:lnSpc>
                <a:spcPts val="2300"/>
              </a:lnSpc>
            </a:pPr>
            <a:r>
              <a:rPr lang="en-US" altLang="zh-CN" sz="1800" kern="100" dirty="0">
                <a:effectLst/>
                <a:latin typeface="+mn-ea"/>
              </a:rPr>
              <a:t>4.</a:t>
            </a:r>
            <a:r>
              <a:rPr lang="zh-CN" altLang="zh-CN" sz="1800" kern="100" dirty="0">
                <a:effectLst/>
                <a:latin typeface="+mn-ea"/>
              </a:rPr>
              <a:t>计算机使用一段时间后，设备部件的电性能下降、电路元器件虚焊、损坏引起功能失效，甚至无法正常启动工作的故障现象，如</a:t>
            </a:r>
            <a:r>
              <a:rPr lang="en-US" altLang="zh-CN" sz="1800" kern="100" dirty="0">
                <a:effectLst/>
                <a:latin typeface="+mn-ea"/>
              </a:rPr>
              <a:t>CPU</a:t>
            </a:r>
            <a:r>
              <a:rPr lang="zh-CN" altLang="zh-CN" sz="1800" kern="100" dirty="0">
                <a:effectLst/>
                <a:latin typeface="+mn-ea"/>
              </a:rPr>
              <a:t>散热不良、</a:t>
            </a:r>
            <a:r>
              <a:rPr lang="en-US" altLang="zh-CN" sz="1800" kern="100" dirty="0">
                <a:effectLst/>
                <a:latin typeface="+mn-ea"/>
              </a:rPr>
              <a:t>CPU</a:t>
            </a:r>
            <a:r>
              <a:rPr lang="zh-CN" altLang="zh-CN" sz="1800" kern="100" dirty="0">
                <a:effectLst/>
                <a:latin typeface="+mn-ea"/>
              </a:rPr>
              <a:t>超频不启动等；</a:t>
            </a:r>
          </a:p>
          <a:p>
            <a:pPr indent="266700" algn="just">
              <a:lnSpc>
                <a:spcPts val="2300"/>
              </a:lnSpc>
            </a:pPr>
            <a:r>
              <a:rPr lang="en-US" altLang="zh-CN" sz="1800" kern="100" dirty="0">
                <a:effectLst/>
                <a:latin typeface="+mn-ea"/>
              </a:rPr>
              <a:t>5.</a:t>
            </a:r>
            <a:r>
              <a:rPr lang="zh-CN" altLang="zh-CN" sz="1800" kern="100" dirty="0">
                <a:effectLst/>
                <a:latin typeface="+mn-ea"/>
              </a:rPr>
              <a:t>主板聚积大量灰尘而导致主板短路，</a:t>
            </a:r>
            <a:r>
              <a:rPr lang="en-US" altLang="zh-CN" sz="1800" kern="100" dirty="0">
                <a:effectLst/>
                <a:latin typeface="+mn-ea"/>
              </a:rPr>
              <a:t>CMOS</a:t>
            </a:r>
            <a:r>
              <a:rPr lang="zh-CN" altLang="zh-CN" sz="1800" kern="100" dirty="0">
                <a:effectLst/>
                <a:latin typeface="+mn-ea"/>
              </a:rPr>
              <a:t>电池电量低或没电、主板芯片损坏等；</a:t>
            </a:r>
          </a:p>
          <a:p>
            <a:pPr indent="266700" algn="just">
              <a:lnSpc>
                <a:spcPts val="2300"/>
              </a:lnSpc>
            </a:pPr>
            <a:r>
              <a:rPr lang="en-US" altLang="zh-CN" sz="1800" kern="100" dirty="0">
                <a:effectLst/>
                <a:latin typeface="+mn-ea"/>
              </a:rPr>
              <a:t>6.</a:t>
            </a:r>
            <a:r>
              <a:rPr lang="zh-CN" altLang="zh-CN" sz="1800" kern="100" dirty="0">
                <a:effectLst/>
                <a:latin typeface="+mn-ea"/>
              </a:rPr>
              <a:t>电脑部件本身质量不佳引起或装配结构不良引导引起的性能故障。</a:t>
            </a:r>
          </a:p>
          <a:p>
            <a:pPr indent="266700" algn="just">
              <a:lnSpc>
                <a:spcPts val="2300"/>
              </a:lnSpc>
            </a:pPr>
            <a:r>
              <a:rPr lang="zh-CN" altLang="zh-CN" sz="1800" kern="100" dirty="0">
                <a:effectLst/>
                <a:latin typeface="+mn-ea"/>
              </a:rPr>
              <a:t>面对如此千变万化、错综复杂的计算机故障现象和故障原因。其实，我们只需要按照一定的维修原则，采用恰当的维修方法与维修技巧就一定能把故障排除。</a:t>
            </a:r>
          </a:p>
        </p:txBody>
      </p:sp>
    </p:spTree>
    <p:custDataLst>
      <p:tags r:id="rId1"/>
    </p:custDataLst>
    <p:extLst>
      <p:ext uri="{BB962C8B-B14F-4D97-AF65-F5344CB8AC3E}">
        <p14:creationId xmlns:p14="http://schemas.microsoft.com/office/powerpoint/2010/main" val="351422933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4" y="110881"/>
            <a:ext cx="8027492" cy="761802"/>
          </a:xfrm>
          <a:prstGeom prst="rect">
            <a:avLst/>
          </a:prstGeom>
          <a:noFill/>
        </p:spPr>
        <p:txBody>
          <a:bodyPr wrap="square" lIns="63483" tIns="25393" rIns="63483" bIns="25393" rtlCol="0" anchor="ctr" anchorCtr="0">
            <a:no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如何解决无法通过无线信号连接外部网络的问题？</a:t>
            </a:r>
            <a:endParaRPr lang="zh-CN" altLang="en-US" sz="2800" b="1" spc="220" dirty="0">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AB1BB6EC-A552-458C-BA35-7CD8C73CFD81}"/>
              </a:ext>
            </a:extLst>
          </p:cNvPr>
          <p:cNvPicPr>
            <a:picLocks noChangeAspect="1"/>
          </p:cNvPicPr>
          <p:nvPr/>
        </p:nvPicPr>
        <p:blipFill>
          <a:blip r:embed="rId5"/>
          <a:stretch>
            <a:fillRect/>
          </a:stretch>
        </p:blipFill>
        <p:spPr>
          <a:xfrm>
            <a:off x="707889" y="872683"/>
            <a:ext cx="4803226" cy="1634925"/>
          </a:xfrm>
          <a:prstGeom prst="rect">
            <a:avLst/>
          </a:prstGeom>
          <a:ln>
            <a:noFill/>
          </a:ln>
          <a:effectLst>
            <a:softEdge rad="112500"/>
          </a:effectLst>
        </p:spPr>
      </p:pic>
      <p:sp>
        <p:nvSpPr>
          <p:cNvPr id="14" name="文本框 13">
            <a:extLst>
              <a:ext uri="{FF2B5EF4-FFF2-40B4-BE49-F238E27FC236}">
                <a16:creationId xmlns:a16="http://schemas.microsoft.com/office/drawing/2014/main" id="{B5C6B9F3-6AF9-42DE-A179-46AD280E777F}"/>
              </a:ext>
            </a:extLst>
          </p:cNvPr>
          <p:cNvSpPr txBox="1"/>
          <p:nvPr/>
        </p:nvSpPr>
        <p:spPr>
          <a:xfrm>
            <a:off x="5695620" y="872683"/>
            <a:ext cx="5969821" cy="1422954"/>
          </a:xfrm>
          <a:prstGeom prst="rect">
            <a:avLst/>
          </a:prstGeom>
          <a:noFill/>
        </p:spPr>
        <p:txBody>
          <a:bodyPr wrap="square">
            <a:spAutoFit/>
          </a:bodyPr>
          <a:lstStyle/>
          <a:p>
            <a:pPr>
              <a:lnSpc>
                <a:spcPct val="150000"/>
              </a:lnSpc>
            </a:pPr>
            <a:r>
              <a:rPr lang="zh-CN" altLang="zh-CN" sz="2000" b="1" kern="100" dirty="0">
                <a:effectLst/>
                <a:latin typeface="+mn-ea"/>
              </a:rPr>
              <a:t>职场情境：</a:t>
            </a:r>
            <a:endParaRPr lang="en-US" altLang="zh-CN" sz="2000" b="1" kern="100" dirty="0">
              <a:effectLst/>
              <a:latin typeface="+mn-ea"/>
            </a:endParaRPr>
          </a:p>
          <a:p>
            <a:pPr>
              <a:lnSpc>
                <a:spcPct val="150000"/>
              </a:lnSpc>
            </a:pPr>
            <a:r>
              <a:rPr lang="zh-CN" altLang="zh-CN" sz="2000" kern="100" dirty="0">
                <a:effectLst/>
                <a:latin typeface="+mn-ea"/>
              </a:rPr>
              <a:t>顾客送修一台笔记本电脑，不知道什么原因突然无法网络连接上网了，无线</a:t>
            </a:r>
            <a:r>
              <a:rPr lang="en-US" altLang="zh-CN" sz="2000" kern="100" dirty="0" err="1">
                <a:effectLst/>
                <a:latin typeface="+mn-ea"/>
              </a:rPr>
              <a:t>wifi</a:t>
            </a:r>
            <a:r>
              <a:rPr lang="zh-CN" altLang="zh-CN" sz="2000" kern="100" dirty="0">
                <a:effectLst/>
                <a:latin typeface="+mn-ea"/>
              </a:rPr>
              <a:t>处显示“地球”符号。</a:t>
            </a:r>
            <a:endParaRPr lang="zh-CN" altLang="zh-CN" sz="2000" dirty="0">
              <a:effectLst/>
              <a:latin typeface="+mn-ea"/>
            </a:endParaRPr>
          </a:p>
        </p:txBody>
      </p:sp>
      <p:sp>
        <p:nvSpPr>
          <p:cNvPr id="15" name="文本框 14">
            <a:extLst>
              <a:ext uri="{FF2B5EF4-FFF2-40B4-BE49-F238E27FC236}">
                <a16:creationId xmlns:a16="http://schemas.microsoft.com/office/drawing/2014/main" id="{6A826808-B09C-42F9-980E-2FDF1B7E87A2}"/>
              </a:ext>
            </a:extLst>
          </p:cNvPr>
          <p:cNvSpPr txBox="1"/>
          <p:nvPr/>
        </p:nvSpPr>
        <p:spPr>
          <a:xfrm>
            <a:off x="632125" y="2556060"/>
            <a:ext cx="11069723" cy="3170099"/>
          </a:xfrm>
          <a:prstGeom prst="rect">
            <a:avLst/>
          </a:prstGeom>
          <a:noFill/>
        </p:spPr>
        <p:txBody>
          <a:bodyPr wrap="square">
            <a:spAutoFit/>
          </a:bodyPr>
          <a:lstStyle/>
          <a:p>
            <a:pPr algn="just"/>
            <a:r>
              <a:rPr lang="zh-CN" altLang="zh-CN" sz="2000" b="1" kern="100" dirty="0">
                <a:effectLst/>
                <a:latin typeface="+mn-ea"/>
              </a:rPr>
              <a:t>情境分析：</a:t>
            </a:r>
            <a:r>
              <a:rPr lang="zh-CN" altLang="zh-CN" sz="2000" kern="100" dirty="0">
                <a:effectLst/>
                <a:latin typeface="+mn-ea"/>
              </a:rPr>
              <a:t>首先，出现网络无法连接上网的原因会有很多，既可能是硬件故障，也可能是软件故障引起。可能原因如下：</a:t>
            </a:r>
            <a:endParaRPr lang="zh-CN" altLang="zh-CN" sz="2000" dirty="0">
              <a:effectLst/>
              <a:latin typeface="+mn-ea"/>
            </a:endParaRPr>
          </a:p>
          <a:p>
            <a:pPr algn="just"/>
            <a:r>
              <a:rPr lang="en-US" altLang="zh-CN" sz="2000" kern="100" dirty="0">
                <a:effectLst/>
                <a:latin typeface="+mn-ea"/>
              </a:rPr>
              <a:t>1.</a:t>
            </a:r>
            <a:r>
              <a:rPr lang="zh-CN" altLang="zh-CN" sz="2000" kern="100" dirty="0">
                <a:effectLst/>
                <a:latin typeface="+mn-ea"/>
              </a:rPr>
              <a:t>查看此电脑是否具有网络设置开关，若有且处于关闭状态，则开启即可；</a:t>
            </a:r>
            <a:endParaRPr lang="zh-CN" altLang="zh-CN" sz="2000" dirty="0">
              <a:effectLst/>
              <a:latin typeface="+mn-ea"/>
            </a:endParaRPr>
          </a:p>
          <a:p>
            <a:pPr algn="just"/>
            <a:r>
              <a:rPr lang="en-US" altLang="zh-CN" sz="2000" kern="100" dirty="0">
                <a:effectLst/>
                <a:latin typeface="+mn-ea"/>
              </a:rPr>
              <a:t>2.</a:t>
            </a:r>
            <a:r>
              <a:rPr lang="zh-CN" altLang="zh-CN" sz="2000" kern="100" dirty="0">
                <a:effectLst/>
                <a:latin typeface="+mn-ea"/>
              </a:rPr>
              <a:t>查看网卡驱动安装是否正常（在设备管理器中的网络适配器可看到）？若有问号或感叹号，则为异常，需重新安装网络驱动；</a:t>
            </a:r>
            <a:endParaRPr lang="zh-CN" altLang="zh-CN" sz="2000" dirty="0">
              <a:effectLst/>
              <a:latin typeface="+mn-ea"/>
            </a:endParaRPr>
          </a:p>
          <a:p>
            <a:pPr algn="just"/>
            <a:r>
              <a:rPr lang="en-US" altLang="zh-CN" sz="2000" kern="100" dirty="0">
                <a:effectLst/>
                <a:latin typeface="+mn-ea"/>
              </a:rPr>
              <a:t>3.</a:t>
            </a:r>
            <a:r>
              <a:rPr lang="zh-CN" altLang="zh-CN" sz="2000" kern="100" dirty="0">
                <a:effectLst/>
                <a:latin typeface="+mn-ea"/>
              </a:rPr>
              <a:t>查看</a:t>
            </a:r>
            <a:r>
              <a:rPr lang="en-US" altLang="zh-CN" sz="2000" kern="100" dirty="0">
                <a:effectLst/>
                <a:latin typeface="+mn-ea"/>
              </a:rPr>
              <a:t>BIOS</a:t>
            </a:r>
            <a:r>
              <a:rPr lang="zh-CN" altLang="zh-CN" sz="2000" kern="100" dirty="0">
                <a:effectLst/>
                <a:latin typeface="+mn-ea"/>
              </a:rPr>
              <a:t>设置中的网卡开关是否处于“关闭”状态？若是，则“开启”即可；</a:t>
            </a:r>
            <a:endParaRPr lang="zh-CN" altLang="zh-CN" sz="2000" dirty="0">
              <a:effectLst/>
              <a:latin typeface="+mn-ea"/>
            </a:endParaRPr>
          </a:p>
          <a:p>
            <a:pPr algn="just"/>
            <a:r>
              <a:rPr lang="en-US" altLang="zh-CN" sz="2000" kern="100" dirty="0">
                <a:effectLst/>
                <a:latin typeface="+mn-ea"/>
              </a:rPr>
              <a:t>4.</a:t>
            </a:r>
            <a:r>
              <a:rPr lang="zh-CN" altLang="zh-CN" sz="2000" kern="100" dirty="0">
                <a:effectLst/>
                <a:latin typeface="+mn-ea"/>
              </a:rPr>
              <a:t>以上三种情况都正常的情况下，则需拆机检查网卡安装是否到位？若异常，则重新安装即可；若无异常，则可能是网卡本身损坏引起，不过，在更换网卡之前，建议先重装下操作系统看看是否可恢复正常；</a:t>
            </a:r>
            <a:endParaRPr lang="zh-CN" altLang="zh-CN" sz="2000" dirty="0">
              <a:effectLst/>
              <a:latin typeface="+mn-ea"/>
            </a:endParaRPr>
          </a:p>
          <a:p>
            <a:pPr algn="just"/>
            <a:r>
              <a:rPr lang="en-US" altLang="zh-CN" sz="2000" kern="100" dirty="0">
                <a:effectLst/>
                <a:latin typeface="+mn-ea"/>
              </a:rPr>
              <a:t>5.</a:t>
            </a:r>
            <a:r>
              <a:rPr lang="zh-CN" altLang="zh-CN" sz="2000" kern="100" dirty="0">
                <a:effectLst/>
                <a:latin typeface="+mn-ea"/>
              </a:rPr>
              <a:t>操作系统故障引起的无法上网，则需重装操作系统。</a:t>
            </a:r>
            <a:endParaRPr lang="zh-CN" altLang="zh-CN" sz="2000" dirty="0">
              <a:effectLst/>
              <a:latin typeface="+mn-ea"/>
            </a:endParaRPr>
          </a:p>
        </p:txBody>
      </p:sp>
      <p:sp>
        <p:nvSpPr>
          <p:cNvPr id="17" name="文本框 16">
            <a:extLst>
              <a:ext uri="{FF2B5EF4-FFF2-40B4-BE49-F238E27FC236}">
                <a16:creationId xmlns:a16="http://schemas.microsoft.com/office/drawing/2014/main" id="{1FA25FA8-BC39-4609-ADC0-777C09A591CE}"/>
              </a:ext>
            </a:extLst>
          </p:cNvPr>
          <p:cNvSpPr txBox="1"/>
          <p:nvPr/>
        </p:nvSpPr>
        <p:spPr>
          <a:xfrm>
            <a:off x="632124" y="5784252"/>
            <a:ext cx="11069723" cy="707886"/>
          </a:xfrm>
          <a:prstGeom prst="rect">
            <a:avLst/>
          </a:prstGeom>
          <a:noFill/>
        </p:spPr>
        <p:txBody>
          <a:bodyPr wrap="square">
            <a:spAutoFit/>
          </a:bodyPr>
          <a:lstStyle/>
          <a:p>
            <a:pPr algn="just"/>
            <a:r>
              <a:rPr lang="zh-CN" altLang="zh-CN" sz="2000" b="1" kern="100" dirty="0">
                <a:effectLst/>
                <a:latin typeface="+mn-ea"/>
              </a:rPr>
              <a:t>解决方案：</a:t>
            </a:r>
            <a:r>
              <a:rPr lang="zh-CN" altLang="zh-CN" sz="2000" kern="100" dirty="0">
                <a:effectLst/>
                <a:latin typeface="+mn-ea"/>
              </a:rPr>
              <a:t>软件故障的处理思路是打开无线网络开关、重新安装网卡驱动、重装操作系统；硬件故障的处理思路是排除网卡接触不良、更换网卡、更换主板。</a:t>
            </a:r>
            <a:endParaRPr lang="zh-CN" altLang="zh-CN" sz="2000" dirty="0">
              <a:effectLst/>
              <a:latin typeface="+mn-ea"/>
            </a:endParaRPr>
          </a:p>
        </p:txBody>
      </p:sp>
    </p:spTree>
    <p:custDataLst>
      <p:tags r:id="rId1"/>
    </p:custDataLst>
    <p:extLst>
      <p:ext uri="{BB962C8B-B14F-4D97-AF65-F5344CB8AC3E}">
        <p14:creationId xmlns:p14="http://schemas.microsoft.com/office/powerpoint/2010/main" val="153868121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3" y="110881"/>
            <a:ext cx="10078713" cy="761802"/>
          </a:xfrm>
          <a:prstGeom prst="rect">
            <a:avLst/>
          </a:prstGeom>
          <a:noFill/>
        </p:spPr>
        <p:txBody>
          <a:bodyPr wrap="square" lIns="63483" tIns="25393" rIns="63483" bIns="25393" rtlCol="0" anchor="ctr" anchorCtr="0">
            <a:no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如何通过系统提示音或屏幕提示的错误信息来判断故障部位？</a:t>
            </a:r>
            <a:endParaRPr lang="zh-CN" altLang="en-US" sz="4000" b="1" spc="22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51F82C34-4717-4185-A0B2-6AB9902FF43D}"/>
              </a:ext>
            </a:extLst>
          </p:cNvPr>
          <p:cNvPicPr>
            <a:picLocks noChangeAspect="1"/>
          </p:cNvPicPr>
          <p:nvPr/>
        </p:nvPicPr>
        <p:blipFill>
          <a:blip r:embed="rId5"/>
          <a:stretch>
            <a:fillRect/>
          </a:stretch>
        </p:blipFill>
        <p:spPr>
          <a:xfrm>
            <a:off x="774313" y="1061281"/>
            <a:ext cx="3945968" cy="2064988"/>
          </a:xfrm>
          <a:prstGeom prst="rect">
            <a:avLst/>
          </a:prstGeom>
        </p:spPr>
      </p:pic>
      <p:sp>
        <p:nvSpPr>
          <p:cNvPr id="11" name="文本框 10">
            <a:extLst>
              <a:ext uri="{FF2B5EF4-FFF2-40B4-BE49-F238E27FC236}">
                <a16:creationId xmlns:a16="http://schemas.microsoft.com/office/drawing/2014/main" id="{D600F895-51F5-47CA-A4DD-ADEDE9A80768}"/>
              </a:ext>
            </a:extLst>
          </p:cNvPr>
          <p:cNvSpPr txBox="1"/>
          <p:nvPr/>
        </p:nvSpPr>
        <p:spPr>
          <a:xfrm>
            <a:off x="774312" y="3429000"/>
            <a:ext cx="3945969" cy="1938992"/>
          </a:xfrm>
          <a:prstGeom prst="rect">
            <a:avLst/>
          </a:prstGeom>
          <a:noFill/>
        </p:spPr>
        <p:txBody>
          <a:bodyPr wrap="square">
            <a:spAutoFit/>
          </a:bodyPr>
          <a:lstStyle/>
          <a:p>
            <a:pPr indent="266700" algn="just"/>
            <a:r>
              <a:rPr lang="en-US" altLang="zh-CN" sz="2400" kern="100" dirty="0">
                <a:effectLst/>
                <a:latin typeface="+mn-ea"/>
              </a:rPr>
              <a:t>    </a:t>
            </a:r>
            <a:r>
              <a:rPr lang="zh-CN" altLang="zh-CN" sz="2400" kern="100" dirty="0">
                <a:effectLst/>
                <a:latin typeface="+mn-ea"/>
              </a:rPr>
              <a:t>计算机常见故障可分为硬件和软件故障，某些时候可以通过</a:t>
            </a:r>
            <a:r>
              <a:rPr lang="zh-CN" altLang="en-US" sz="2400" kern="100" dirty="0">
                <a:effectLst/>
                <a:latin typeface="+mn-ea"/>
              </a:rPr>
              <a:t>系统提示音</a:t>
            </a:r>
            <a:r>
              <a:rPr lang="zh-CN" altLang="zh-CN" sz="2400" kern="100" dirty="0">
                <a:effectLst/>
                <a:latin typeface="+mn-ea"/>
              </a:rPr>
              <a:t>或者根据屏幕提示的错误信息来判断故障部位。</a:t>
            </a:r>
            <a:endParaRPr lang="zh-CN" altLang="zh-CN" sz="2400" dirty="0">
              <a:effectLst/>
              <a:latin typeface="+mn-ea"/>
            </a:endParaRPr>
          </a:p>
        </p:txBody>
      </p:sp>
      <p:sp>
        <p:nvSpPr>
          <p:cNvPr id="18" name="文本框 17">
            <a:extLst>
              <a:ext uri="{FF2B5EF4-FFF2-40B4-BE49-F238E27FC236}">
                <a16:creationId xmlns:a16="http://schemas.microsoft.com/office/drawing/2014/main" id="{9196DE67-5444-447C-88ED-A1D0DE1A9B07}"/>
              </a:ext>
            </a:extLst>
          </p:cNvPr>
          <p:cNvSpPr txBox="1"/>
          <p:nvPr/>
        </p:nvSpPr>
        <p:spPr>
          <a:xfrm>
            <a:off x="4979773" y="1030414"/>
            <a:ext cx="5863280" cy="461665"/>
          </a:xfrm>
          <a:prstGeom prst="rect">
            <a:avLst/>
          </a:prstGeom>
          <a:noFill/>
        </p:spPr>
        <p:txBody>
          <a:bodyPr wrap="square">
            <a:spAutoFit/>
          </a:bodyPr>
          <a:lstStyle/>
          <a:p>
            <a:pPr indent="266700" algn="just"/>
            <a:r>
              <a:rPr lang="en-US" altLang="zh-CN" sz="2400" kern="100" dirty="0">
                <a:effectLst/>
                <a:latin typeface="+mn-ea"/>
              </a:rPr>
              <a:t>1</a:t>
            </a:r>
            <a:r>
              <a:rPr lang="zh-CN" altLang="zh-CN" sz="2400" kern="100" dirty="0">
                <a:effectLst/>
                <a:latin typeface="+mn-ea"/>
              </a:rPr>
              <a:t>．根据主机喇叭声响数来判断</a:t>
            </a:r>
            <a:endParaRPr lang="zh-CN" altLang="zh-CN" sz="2400" dirty="0">
              <a:effectLst/>
              <a:latin typeface="+mn-ea"/>
            </a:endParaRPr>
          </a:p>
        </p:txBody>
      </p:sp>
      <p:graphicFrame>
        <p:nvGraphicFramePr>
          <p:cNvPr id="9" name="表格 12">
            <a:extLst>
              <a:ext uri="{FF2B5EF4-FFF2-40B4-BE49-F238E27FC236}">
                <a16:creationId xmlns:a16="http://schemas.microsoft.com/office/drawing/2014/main" id="{672F7AD5-4309-479D-B532-6CEDCB1EEC11}"/>
              </a:ext>
            </a:extLst>
          </p:cNvPr>
          <p:cNvGraphicFramePr>
            <a:graphicFrameLocks noGrp="1"/>
          </p:cNvGraphicFramePr>
          <p:nvPr>
            <p:extLst>
              <p:ext uri="{D42A27DB-BD31-4B8C-83A1-F6EECF244321}">
                <p14:modId xmlns:p14="http://schemas.microsoft.com/office/powerpoint/2010/main" val="2952777682"/>
              </p:ext>
            </p:extLst>
          </p:nvPr>
        </p:nvGraphicFramePr>
        <p:xfrm>
          <a:off x="4979773" y="1518554"/>
          <a:ext cx="6740158" cy="4827213"/>
        </p:xfrm>
        <a:graphic>
          <a:graphicData uri="http://schemas.openxmlformats.org/drawingml/2006/table">
            <a:tbl>
              <a:tblPr firstRow="1" bandRow="1">
                <a:tableStyleId>{5C22544A-7EE6-4342-B048-85BDC9FD1C3A}</a:tableStyleId>
              </a:tblPr>
              <a:tblGrid>
                <a:gridCol w="1123834">
                  <a:extLst>
                    <a:ext uri="{9D8B030D-6E8A-4147-A177-3AD203B41FA5}">
                      <a16:colId xmlns:a16="http://schemas.microsoft.com/office/drawing/2014/main" val="1395282166"/>
                    </a:ext>
                  </a:extLst>
                </a:gridCol>
                <a:gridCol w="2350614">
                  <a:extLst>
                    <a:ext uri="{9D8B030D-6E8A-4147-A177-3AD203B41FA5}">
                      <a16:colId xmlns:a16="http://schemas.microsoft.com/office/drawing/2014/main" val="3411267902"/>
                    </a:ext>
                  </a:extLst>
                </a:gridCol>
                <a:gridCol w="3265710">
                  <a:extLst>
                    <a:ext uri="{9D8B030D-6E8A-4147-A177-3AD203B41FA5}">
                      <a16:colId xmlns:a16="http://schemas.microsoft.com/office/drawing/2014/main" val="3887237906"/>
                    </a:ext>
                  </a:extLst>
                </a:gridCol>
              </a:tblGrid>
              <a:tr h="488893">
                <a:tc>
                  <a:txBody>
                    <a:bodyPr/>
                    <a:lstStyle/>
                    <a:p>
                      <a:pPr algn="ctr"/>
                      <a:r>
                        <a:rPr lang="zh-CN" altLang="en-US" sz="2000" dirty="0"/>
                        <a:t>声响数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dirty="0"/>
                        <a:t>AMI BIOS</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dirty="0"/>
                        <a:t>AWARD  BIOS</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32057496"/>
                  </a:ext>
                </a:extLst>
              </a:tr>
              <a:tr h="370840">
                <a:tc>
                  <a:txBody>
                    <a:bodyPr/>
                    <a:lstStyle/>
                    <a:p>
                      <a:pPr algn="ctr"/>
                      <a:r>
                        <a:rPr lang="en-US" altLang="zh-CN" sz="1800" dirty="0">
                          <a:latin typeface="+mn-ea"/>
                          <a:ea typeface="+mn-ea"/>
                        </a:rPr>
                        <a:t>1</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kern="100" dirty="0">
                          <a:effectLst/>
                          <a:latin typeface="+mn-ea"/>
                          <a:ea typeface="+mn-ea"/>
                        </a:rPr>
                        <a:t>内存刷新故障</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dirty="0"/>
                        <a:t>系统正常</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8689778"/>
                  </a:ext>
                </a:extLst>
              </a:tr>
              <a:tr h="370840">
                <a:tc>
                  <a:txBody>
                    <a:bodyPr/>
                    <a:lstStyle/>
                    <a:p>
                      <a:pPr algn="ctr"/>
                      <a:r>
                        <a:rPr lang="en-US" altLang="zh-CN" sz="1800" dirty="0">
                          <a:latin typeface="+mn-ea"/>
                          <a:ea typeface="+mn-ea"/>
                        </a:rPr>
                        <a:t>2</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kern="100" dirty="0">
                          <a:effectLst/>
                          <a:latin typeface="+mn-ea"/>
                          <a:ea typeface="+mn-ea"/>
                        </a:rPr>
                        <a:t>内存校验错</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800" dirty="0"/>
                        <a:t>CMOS</a:t>
                      </a:r>
                      <a:r>
                        <a:rPr lang="zh-CN" altLang="zh-CN" sz="1800" dirty="0"/>
                        <a:t>设置错或主板</a:t>
                      </a:r>
                      <a:r>
                        <a:rPr lang="en-US" altLang="zh-CN" sz="1800" dirty="0"/>
                        <a:t>RAM</a:t>
                      </a:r>
                      <a:r>
                        <a:rPr lang="zh-CN" altLang="zh-CN" sz="1800" dirty="0"/>
                        <a:t>出错</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7042398"/>
                  </a:ext>
                </a:extLst>
              </a:tr>
              <a:tr h="370840">
                <a:tc>
                  <a:txBody>
                    <a:bodyPr/>
                    <a:lstStyle/>
                    <a:p>
                      <a:pPr algn="ctr"/>
                      <a:r>
                        <a:rPr lang="en-US" altLang="zh-CN" sz="1800" dirty="0">
                          <a:latin typeface="+mn-ea"/>
                          <a:ea typeface="+mn-ea"/>
                        </a:rPr>
                        <a:t>3</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800" kern="100" dirty="0">
                          <a:effectLst/>
                          <a:latin typeface="+mn-ea"/>
                          <a:ea typeface="+mn-ea"/>
                        </a:rPr>
                        <a:t>64K</a:t>
                      </a:r>
                      <a:r>
                        <a:rPr lang="zh-CN" altLang="zh-CN" sz="1800" kern="100" dirty="0">
                          <a:effectLst/>
                          <a:latin typeface="+mn-ea"/>
                          <a:ea typeface="+mn-ea"/>
                        </a:rPr>
                        <a:t>基本内存故障</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dirty="0"/>
                        <a:t>显卡故障</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0825488"/>
                  </a:ext>
                </a:extLst>
              </a:tr>
              <a:tr h="370840">
                <a:tc>
                  <a:txBody>
                    <a:bodyPr/>
                    <a:lstStyle/>
                    <a:p>
                      <a:pPr algn="ctr"/>
                      <a:r>
                        <a:rPr lang="en-US" altLang="zh-CN" sz="1800" dirty="0">
                          <a:latin typeface="+mn-ea"/>
                          <a:ea typeface="+mn-ea"/>
                        </a:rPr>
                        <a:t>4</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kern="100" dirty="0">
                          <a:effectLst/>
                          <a:latin typeface="+mn-ea"/>
                          <a:ea typeface="+mn-ea"/>
                        </a:rPr>
                        <a:t>系统时钟或内存错</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dirty="0"/>
                        <a:t>键</a:t>
                      </a:r>
                      <a:r>
                        <a:rPr lang="zh-CN" altLang="en-US" sz="1800" dirty="0"/>
                        <a:t>盘出</a:t>
                      </a:r>
                      <a:r>
                        <a:rPr lang="zh-CN" altLang="zh-CN" sz="1800" dirty="0"/>
                        <a:t>错</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2090042"/>
                  </a:ext>
                </a:extLst>
              </a:tr>
              <a:tr h="370840">
                <a:tc>
                  <a:txBody>
                    <a:bodyPr/>
                    <a:lstStyle/>
                    <a:p>
                      <a:pPr algn="ctr"/>
                      <a:r>
                        <a:rPr lang="en-US" altLang="zh-CN" sz="1800" dirty="0">
                          <a:latin typeface="+mn-ea"/>
                          <a:ea typeface="+mn-ea"/>
                        </a:rPr>
                        <a:t>5</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800" kern="100" dirty="0">
                          <a:effectLst/>
                          <a:latin typeface="+mn-ea"/>
                          <a:ea typeface="+mn-ea"/>
                        </a:rPr>
                        <a:t>CPU</a:t>
                      </a:r>
                      <a:r>
                        <a:rPr lang="zh-CN" altLang="zh-CN" sz="1800" kern="100" dirty="0">
                          <a:effectLst/>
                          <a:latin typeface="+mn-ea"/>
                          <a:ea typeface="+mn-ea"/>
                        </a:rPr>
                        <a:t>故障</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80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0525591"/>
                  </a:ext>
                </a:extLst>
              </a:tr>
              <a:tr h="370840">
                <a:tc>
                  <a:txBody>
                    <a:bodyPr/>
                    <a:lstStyle/>
                    <a:p>
                      <a:pPr algn="ctr"/>
                      <a:r>
                        <a:rPr lang="en-US" altLang="zh-CN" sz="1800" dirty="0">
                          <a:latin typeface="+mn-ea"/>
                          <a:ea typeface="+mn-ea"/>
                        </a:rPr>
                        <a:t>6</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kern="100" dirty="0">
                          <a:effectLst/>
                          <a:latin typeface="+mn-ea"/>
                          <a:ea typeface="+mn-ea"/>
                        </a:rPr>
                        <a:t>键</a:t>
                      </a:r>
                      <a:r>
                        <a:rPr lang="zh-CN" altLang="en-US" sz="1800" kern="100" dirty="0">
                          <a:effectLst/>
                          <a:latin typeface="+mn-ea"/>
                          <a:ea typeface="+mn-ea"/>
                        </a:rPr>
                        <a:t>盘</a:t>
                      </a:r>
                      <a:r>
                        <a:rPr lang="zh-CN" altLang="zh-CN" sz="1800" kern="100" dirty="0">
                          <a:effectLst/>
                          <a:latin typeface="+mn-ea"/>
                          <a:ea typeface="+mn-ea"/>
                        </a:rPr>
                        <a:t>故障</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80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9550778"/>
                  </a:ext>
                </a:extLst>
              </a:tr>
              <a:tr h="370840">
                <a:tc>
                  <a:txBody>
                    <a:bodyPr/>
                    <a:lstStyle/>
                    <a:p>
                      <a:pPr algn="ctr"/>
                      <a:r>
                        <a:rPr lang="en-US" altLang="zh-CN" sz="1800" dirty="0">
                          <a:latin typeface="+mn-ea"/>
                          <a:ea typeface="+mn-ea"/>
                        </a:rPr>
                        <a:t>7</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kern="100" dirty="0">
                          <a:effectLst/>
                          <a:latin typeface="+mn-ea"/>
                          <a:ea typeface="+mn-ea"/>
                        </a:rPr>
                        <a:t>硬中断故障</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5175164"/>
                  </a:ext>
                </a:extLst>
              </a:tr>
              <a:tr h="370840">
                <a:tc>
                  <a:txBody>
                    <a:bodyPr/>
                    <a:lstStyle/>
                    <a:p>
                      <a:pPr algn="ctr"/>
                      <a:r>
                        <a:rPr lang="en-US" altLang="zh-CN" sz="1800" dirty="0">
                          <a:latin typeface="+mn-ea"/>
                          <a:ea typeface="+mn-ea"/>
                        </a:rPr>
                        <a:t>8</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kern="100" dirty="0">
                          <a:effectLst/>
                          <a:latin typeface="+mn-ea"/>
                          <a:ea typeface="+mn-ea"/>
                        </a:rPr>
                        <a:t>显存错误</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1305689"/>
                  </a:ext>
                </a:extLst>
              </a:tr>
              <a:tr h="370840">
                <a:tc>
                  <a:txBody>
                    <a:bodyPr/>
                    <a:lstStyle/>
                    <a:p>
                      <a:pPr algn="ctr"/>
                      <a:r>
                        <a:rPr lang="en-US" altLang="zh-CN" sz="1800" dirty="0">
                          <a:latin typeface="+mn-ea"/>
                          <a:ea typeface="+mn-ea"/>
                        </a:rPr>
                        <a:t>9</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kern="100" dirty="0">
                          <a:effectLst/>
                          <a:latin typeface="+mn-ea"/>
                          <a:ea typeface="+mn-ea"/>
                        </a:rPr>
                        <a:t>主板</a:t>
                      </a:r>
                      <a:r>
                        <a:rPr lang="en-US" altLang="zh-CN" sz="1800" kern="100" dirty="0">
                          <a:effectLst/>
                          <a:latin typeface="+mn-ea"/>
                          <a:ea typeface="+mn-ea"/>
                        </a:rPr>
                        <a:t>RAM</a:t>
                      </a:r>
                      <a:r>
                        <a:rPr lang="zh-CN" altLang="zh-CN" sz="1800" kern="100" dirty="0">
                          <a:effectLst/>
                          <a:latin typeface="+mn-ea"/>
                          <a:ea typeface="+mn-ea"/>
                        </a:rPr>
                        <a:t>、</a:t>
                      </a:r>
                      <a:r>
                        <a:rPr lang="en-US" altLang="zh-CN" sz="1800" kern="100" dirty="0">
                          <a:effectLst/>
                          <a:latin typeface="+mn-ea"/>
                          <a:ea typeface="+mn-ea"/>
                        </a:rPr>
                        <a:t>ROM</a:t>
                      </a:r>
                      <a:r>
                        <a:rPr lang="zh-CN" altLang="zh-CN" sz="1800" kern="100" dirty="0">
                          <a:effectLst/>
                          <a:latin typeface="+mn-ea"/>
                          <a:ea typeface="+mn-ea"/>
                        </a:rPr>
                        <a:t>校验错或显卡错</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4044381"/>
                  </a:ext>
                </a:extLst>
              </a:tr>
              <a:tr h="296700">
                <a:tc>
                  <a:txBody>
                    <a:bodyPr/>
                    <a:lstStyle/>
                    <a:p>
                      <a:pPr algn="ctr"/>
                      <a:r>
                        <a:rPr lang="en-US" altLang="zh-CN" sz="1800" dirty="0">
                          <a:latin typeface="+mn-ea"/>
                          <a:ea typeface="+mn-ea"/>
                        </a:rPr>
                        <a:t>10</a:t>
                      </a:r>
                      <a:r>
                        <a:rPr lang="zh-CN" altLang="en-US" sz="1800" dirty="0">
                          <a:latin typeface="+mn-ea"/>
                          <a:ea typeface="+mn-ea"/>
                        </a:rPr>
                        <a:t>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800" kern="100" dirty="0">
                          <a:effectLst/>
                          <a:latin typeface="+mn-ea"/>
                          <a:ea typeface="+mn-ea"/>
                        </a:rPr>
                        <a:t>CMOS</a:t>
                      </a:r>
                      <a:r>
                        <a:rPr lang="zh-CN" altLang="en-US" sz="1800" kern="100" dirty="0">
                          <a:effectLst/>
                          <a:latin typeface="+mn-ea"/>
                          <a:ea typeface="+mn-ea"/>
                        </a:rPr>
                        <a:t>出</a:t>
                      </a:r>
                      <a:r>
                        <a:rPr lang="zh-CN" altLang="zh-CN" sz="1800" kern="100" dirty="0">
                          <a:effectLst/>
                          <a:latin typeface="+mn-ea"/>
                          <a:ea typeface="+mn-ea"/>
                        </a:rPr>
                        <a:t>错</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dirty="0"/>
                        <a:t>主板</a:t>
                      </a:r>
                      <a:r>
                        <a:rPr lang="en-US" altLang="zh-CN" sz="1800" dirty="0"/>
                        <a:t>RAM</a:t>
                      </a:r>
                      <a:r>
                        <a:rPr lang="zh-CN" altLang="zh-CN" sz="1800" dirty="0"/>
                        <a:t>、</a:t>
                      </a:r>
                      <a:r>
                        <a:rPr lang="en-US" altLang="zh-CN" sz="1800" dirty="0"/>
                        <a:t>ROM</a:t>
                      </a:r>
                      <a:r>
                        <a:rPr lang="zh-CN" altLang="zh-CN" sz="1800" dirty="0"/>
                        <a:t>错误</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600923"/>
                  </a:ext>
                </a:extLst>
              </a:tr>
              <a:tr h="296700">
                <a:tc>
                  <a:txBody>
                    <a:bodyPr/>
                    <a:lstStyle/>
                    <a:p>
                      <a:pPr algn="ctr"/>
                      <a:r>
                        <a:rPr lang="zh-CN" altLang="en-US" sz="1800" dirty="0">
                          <a:latin typeface="+mn-ea"/>
                          <a:ea typeface="+mn-ea"/>
                        </a:rPr>
                        <a:t>不停地响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800" dirty="0"/>
                        <a:t>内存、显卡或电源故障</a:t>
                      </a:r>
                      <a:endParaRPr lang="zh-CN" altLang="en-US" sz="18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4348005"/>
                  </a:ext>
                </a:extLst>
              </a:tr>
            </a:tbl>
          </a:graphicData>
        </a:graphic>
      </p:graphicFrame>
    </p:spTree>
    <p:custDataLst>
      <p:tags r:id="rId1"/>
    </p:custDataLst>
    <p:extLst>
      <p:ext uri="{BB962C8B-B14F-4D97-AF65-F5344CB8AC3E}">
        <p14:creationId xmlns:p14="http://schemas.microsoft.com/office/powerpoint/2010/main" val="295510441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523383" y="110881"/>
            <a:ext cx="10078713" cy="761802"/>
          </a:xfrm>
          <a:prstGeom prst="rect">
            <a:avLst/>
          </a:prstGeom>
          <a:noFill/>
        </p:spPr>
        <p:txBody>
          <a:bodyPr wrap="square" lIns="63483" tIns="25393" rIns="63483" bIns="25393" rtlCol="0" anchor="ctr" anchorCtr="0">
            <a:noAutofit/>
          </a:bodyPr>
          <a:lstStyle/>
          <a:p>
            <a:pPr marL="0" indent="0" algn="l">
              <a:lnSpc>
                <a:spcPct val="100000"/>
              </a:lnSpc>
              <a:spcBef>
                <a:spcPts val="0"/>
              </a:spcBef>
              <a:spcAft>
                <a:spcPts val="0"/>
              </a:spcAft>
              <a:buSzPct val="100000"/>
              <a:buNone/>
            </a:pPr>
            <a:r>
              <a:rPr lang="zh-CN" altLang="zh-CN" sz="2800" b="1" kern="100" dirty="0">
                <a:effectLst/>
                <a:ea typeface="微软雅黑" panose="020B0503020204020204" pitchFamily="34" charset="-122"/>
                <a:cs typeface="微软雅黑" panose="020B0503020204020204" pitchFamily="34" charset="-122"/>
              </a:rPr>
              <a:t>如何通过系统提示音或屏幕提示的错误信息来判断故障部位？</a:t>
            </a:r>
            <a:endParaRPr lang="zh-CN" altLang="en-US" sz="4000" b="1" spc="22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51F82C34-4717-4185-A0B2-6AB9902FF43D}"/>
              </a:ext>
            </a:extLst>
          </p:cNvPr>
          <p:cNvPicPr>
            <a:picLocks noChangeAspect="1"/>
          </p:cNvPicPr>
          <p:nvPr/>
        </p:nvPicPr>
        <p:blipFill>
          <a:blip r:embed="rId5"/>
          <a:stretch>
            <a:fillRect/>
          </a:stretch>
        </p:blipFill>
        <p:spPr>
          <a:xfrm>
            <a:off x="774313" y="1061281"/>
            <a:ext cx="3945968" cy="2064988"/>
          </a:xfrm>
          <a:prstGeom prst="rect">
            <a:avLst/>
          </a:prstGeom>
        </p:spPr>
      </p:pic>
      <p:sp>
        <p:nvSpPr>
          <p:cNvPr id="11" name="文本框 10">
            <a:extLst>
              <a:ext uri="{FF2B5EF4-FFF2-40B4-BE49-F238E27FC236}">
                <a16:creationId xmlns:a16="http://schemas.microsoft.com/office/drawing/2014/main" id="{D600F895-51F5-47CA-A4DD-ADEDE9A80768}"/>
              </a:ext>
            </a:extLst>
          </p:cNvPr>
          <p:cNvSpPr txBox="1"/>
          <p:nvPr/>
        </p:nvSpPr>
        <p:spPr>
          <a:xfrm>
            <a:off x="644749" y="3583451"/>
            <a:ext cx="4075532" cy="1938992"/>
          </a:xfrm>
          <a:prstGeom prst="rect">
            <a:avLst/>
          </a:prstGeom>
          <a:noFill/>
        </p:spPr>
        <p:txBody>
          <a:bodyPr wrap="square">
            <a:spAutoFit/>
          </a:bodyPr>
          <a:lstStyle/>
          <a:p>
            <a:pPr indent="266700" algn="just"/>
            <a:r>
              <a:rPr lang="en-US" altLang="zh-CN" sz="2400" kern="100" dirty="0">
                <a:effectLst/>
                <a:latin typeface="+mn-ea"/>
              </a:rPr>
              <a:t>    </a:t>
            </a:r>
            <a:r>
              <a:rPr lang="zh-CN" altLang="zh-CN" sz="2400" kern="100" dirty="0">
                <a:effectLst/>
                <a:latin typeface="+mn-ea"/>
              </a:rPr>
              <a:t>计算机常见故障可分为硬件和软件故障，某些时候可以通过</a:t>
            </a:r>
            <a:r>
              <a:rPr lang="zh-CN" altLang="en-US" sz="2400" kern="100" dirty="0">
                <a:effectLst/>
                <a:latin typeface="+mn-ea"/>
              </a:rPr>
              <a:t>系统提示音</a:t>
            </a:r>
            <a:r>
              <a:rPr lang="zh-CN" altLang="zh-CN" sz="2400" kern="100" dirty="0">
                <a:effectLst/>
                <a:latin typeface="+mn-ea"/>
              </a:rPr>
              <a:t>或者根据屏幕提示的错误信息来判断故障部位。</a:t>
            </a:r>
            <a:endParaRPr lang="zh-CN" altLang="zh-CN" sz="2400" dirty="0">
              <a:effectLst/>
              <a:latin typeface="+mn-ea"/>
            </a:endParaRPr>
          </a:p>
        </p:txBody>
      </p:sp>
      <p:sp>
        <p:nvSpPr>
          <p:cNvPr id="8" name="文本框 7">
            <a:extLst>
              <a:ext uri="{FF2B5EF4-FFF2-40B4-BE49-F238E27FC236}">
                <a16:creationId xmlns:a16="http://schemas.microsoft.com/office/drawing/2014/main" id="{B7A48E39-B2C0-45BB-92D8-14D96052EFB2}"/>
              </a:ext>
            </a:extLst>
          </p:cNvPr>
          <p:cNvSpPr txBox="1"/>
          <p:nvPr/>
        </p:nvSpPr>
        <p:spPr>
          <a:xfrm>
            <a:off x="4948700" y="1071011"/>
            <a:ext cx="6790220" cy="5324535"/>
          </a:xfrm>
          <a:prstGeom prst="rect">
            <a:avLst/>
          </a:prstGeom>
          <a:noFill/>
        </p:spPr>
        <p:txBody>
          <a:bodyPr wrap="square">
            <a:spAutoFit/>
          </a:bodyPr>
          <a:lstStyle/>
          <a:p>
            <a:pPr indent="266700" algn="just"/>
            <a:r>
              <a:rPr lang="en-US" altLang="zh-CN" sz="2000" kern="100" dirty="0">
                <a:effectLst/>
                <a:latin typeface="+mn-ea"/>
              </a:rPr>
              <a:t>2</a:t>
            </a:r>
            <a:r>
              <a:rPr lang="zh-CN" altLang="zh-CN" sz="2000" kern="100" dirty="0">
                <a:effectLst/>
                <a:latin typeface="+mn-ea"/>
              </a:rPr>
              <a:t>．根据屏幕提示的错误信息判断</a:t>
            </a:r>
            <a:endParaRPr lang="zh-CN" altLang="zh-CN" sz="2000" dirty="0">
              <a:effectLst/>
              <a:latin typeface="+mn-ea"/>
            </a:endParaRPr>
          </a:p>
          <a:p>
            <a:pPr indent="266700" algn="just"/>
            <a:r>
              <a:rPr lang="en-US" altLang="zh-CN" sz="2000" kern="100" dirty="0">
                <a:effectLst/>
                <a:latin typeface="+mn-ea"/>
              </a:rPr>
              <a:t>(1)CMOS Battery State LOW(CMOS</a:t>
            </a:r>
            <a:r>
              <a:rPr lang="zh-CN" altLang="zh-CN" sz="2000" kern="100" dirty="0">
                <a:effectLst/>
                <a:latin typeface="+mn-ea"/>
              </a:rPr>
              <a:t>电池不足</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(2)Keyboard Interface Error(</a:t>
            </a:r>
            <a:r>
              <a:rPr lang="zh-CN" altLang="zh-CN" sz="2000" kern="100" dirty="0">
                <a:effectLst/>
                <a:latin typeface="+mn-ea"/>
              </a:rPr>
              <a:t>键盘接口错误</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(3)Hard disk drive failure</a:t>
            </a:r>
            <a:r>
              <a:rPr lang="zh-CN" altLang="zh-CN" sz="2000" kern="100" dirty="0">
                <a:effectLst/>
                <a:latin typeface="+mn-ea"/>
              </a:rPr>
              <a:t>（硬盘故障）；</a:t>
            </a:r>
            <a:endParaRPr lang="zh-CN" altLang="zh-CN" sz="2000" dirty="0">
              <a:effectLst/>
              <a:latin typeface="+mn-ea"/>
            </a:endParaRPr>
          </a:p>
          <a:p>
            <a:pPr indent="266700" algn="just"/>
            <a:r>
              <a:rPr lang="en-US" altLang="zh-CN" sz="2000" kern="100" dirty="0">
                <a:effectLst/>
                <a:latin typeface="+mn-ea"/>
              </a:rPr>
              <a:t>(4)Hard disk not present(</a:t>
            </a:r>
            <a:r>
              <a:rPr lang="zh-CN" altLang="zh-CN" sz="2000" kern="100" dirty="0">
                <a:effectLst/>
                <a:latin typeface="+mn-ea"/>
              </a:rPr>
              <a:t>硬盘参数错误</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(5)Missing operating System(</a:t>
            </a:r>
            <a:r>
              <a:rPr lang="zh-CN" altLang="zh-CN" sz="2000" kern="100" dirty="0">
                <a:effectLst/>
                <a:latin typeface="+mn-ea"/>
              </a:rPr>
              <a:t>硬盘主引导区被破坏</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(6)Non System Disk Or Disk Error(</a:t>
            </a:r>
            <a:r>
              <a:rPr lang="zh-CN" altLang="zh-CN" sz="2000" kern="100" dirty="0">
                <a:effectLst/>
                <a:latin typeface="+mn-ea"/>
              </a:rPr>
              <a:t>启动系统文件错误</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(7)Replace Disk And Press A Key To Reboot(CMOS</a:t>
            </a:r>
            <a:r>
              <a:rPr lang="zh-CN" altLang="zh-CN" sz="2000" kern="100" dirty="0">
                <a:effectLst/>
                <a:latin typeface="+mn-ea"/>
              </a:rPr>
              <a:t>硬盘参数设置错误</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(8)Invalid Media Type Reading Drive C:(</a:t>
            </a:r>
            <a:r>
              <a:rPr lang="zh-CN" altLang="zh-CN" sz="2000" kern="100" dirty="0">
                <a:effectLst/>
                <a:latin typeface="+mn-ea"/>
              </a:rPr>
              <a:t>硬盘参数不匹配</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(9)Invalid Drive Specification(</a:t>
            </a:r>
            <a:r>
              <a:rPr lang="zh-CN" altLang="zh-CN" sz="2000" kern="100" dirty="0">
                <a:effectLst/>
                <a:latin typeface="+mn-ea"/>
              </a:rPr>
              <a:t>硬盘</a:t>
            </a:r>
            <a:r>
              <a:rPr lang="en-US" altLang="zh-CN" sz="2000" kern="100" dirty="0">
                <a:effectLst/>
                <a:latin typeface="+mn-ea"/>
              </a:rPr>
              <a:t>BOOT</a:t>
            </a:r>
            <a:r>
              <a:rPr lang="zh-CN" altLang="zh-CN" sz="2000" kern="100" dirty="0">
                <a:effectLst/>
                <a:latin typeface="+mn-ea"/>
              </a:rPr>
              <a:t>引导系统被破坏</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(10)HDD Controller Failure BIOS(</a:t>
            </a:r>
            <a:r>
              <a:rPr lang="zh-CN" altLang="zh-CN" sz="2000" kern="100" dirty="0">
                <a:effectLst/>
                <a:latin typeface="+mn-ea"/>
              </a:rPr>
              <a:t>硬盘控制错误</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(11)Drive Error (BIOS</a:t>
            </a:r>
            <a:r>
              <a:rPr lang="zh-CN" altLang="zh-CN" sz="2000" kern="100" dirty="0">
                <a:effectLst/>
                <a:latin typeface="+mn-ea"/>
              </a:rPr>
              <a:t>未收到硬盘响应信号</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a:p>
            <a:pPr indent="266700" algn="just"/>
            <a:r>
              <a:rPr lang="en-US" altLang="zh-CN" sz="2000" kern="100" dirty="0">
                <a:effectLst/>
                <a:latin typeface="+mn-ea"/>
              </a:rPr>
              <a:t>(12)Cache Memory Bad, Do Not Enable Cache(</a:t>
            </a:r>
            <a:r>
              <a:rPr lang="zh-CN" altLang="zh-CN" sz="2000" kern="100" dirty="0">
                <a:effectLst/>
                <a:latin typeface="+mn-ea"/>
              </a:rPr>
              <a:t>主板</a:t>
            </a:r>
            <a:r>
              <a:rPr lang="en-US" altLang="zh-CN" sz="2000" kern="100" dirty="0">
                <a:effectLst/>
                <a:latin typeface="+mn-ea"/>
              </a:rPr>
              <a:t>Cache</a:t>
            </a:r>
            <a:r>
              <a:rPr lang="zh-CN" altLang="zh-CN" sz="2000" kern="100" dirty="0">
                <a:effectLst/>
                <a:latin typeface="+mn-ea"/>
              </a:rPr>
              <a:t>故障</a:t>
            </a:r>
            <a:r>
              <a:rPr lang="en-US" altLang="zh-CN" sz="2000" kern="100" dirty="0">
                <a:effectLst/>
                <a:latin typeface="+mn-ea"/>
              </a:rPr>
              <a:t>)</a:t>
            </a:r>
            <a:r>
              <a:rPr lang="zh-CN" altLang="zh-CN" sz="2000" kern="100" dirty="0">
                <a:effectLst/>
                <a:latin typeface="+mn-ea"/>
              </a:rPr>
              <a:t>。</a:t>
            </a:r>
            <a:endParaRPr lang="zh-CN" altLang="zh-CN" sz="2000" dirty="0">
              <a:effectLst/>
              <a:latin typeface="+mn-ea"/>
            </a:endParaRPr>
          </a:p>
        </p:txBody>
      </p:sp>
    </p:spTree>
    <p:custDataLst>
      <p:tags r:id="rId1"/>
    </p:custDataLst>
    <p:extLst>
      <p:ext uri="{BB962C8B-B14F-4D97-AF65-F5344CB8AC3E}">
        <p14:creationId xmlns:p14="http://schemas.microsoft.com/office/powerpoint/2010/main" val="4221876391"/>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3633538e39ed133992803c54ee716592684735"/>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827"/>
  <p:tag name="KSO_WM_SLIDE_ID" val="diagram20207827_1"/>
  <p:tag name="KSO_WM_TEMPLATE_SUBCATEGORY" val="21"/>
  <p:tag name="KSO_WM_TEMPLATE_MASTER_TYPE" val="0"/>
  <p:tag name="KSO_WM_TEMPLATE_COLOR_TYPE" val="1"/>
  <p:tag name="KSO_WM_SLIDE_ITEM_CNT" val="0"/>
  <p:tag name="KSO_WM_SLIDE_INDEX" val="1"/>
  <p:tag name="KSO_WM_TAG_VERSION" val="1.0"/>
  <p:tag name="KSO_WM_SLIDE_LAYOUT" val="a_d_f"/>
  <p:tag name="KSO_WM_SLIDE_LAYOUT_CNT" val="1_1_1"/>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ecb72aa758c1ec0b708a77"/>
  <p:tag name="KSO_WM_CHIP_FILLPROP" val="[[{&quot;text_align&quot;:&quot;cm&quot;,&quot;text_direction&quot;:&quot;horizontal&quot;,&quot;support_big_font&quot;:false,&quot;picture_toward&quot;:0,&quot;picture_dockside&quot;:[],&quot;fill_id&quot;:&quot;15b39f2fe1354cbba3da7eefc52df83c&quot;,&quot;fill_align&quot;:&quot;cm&quot;,&quot;chip_types&quot;:[&quot;picture&quot;]},{&quot;text_align&quot;:&quot;lb&quot;,&quot;text_direction&quot;:&quot;horizontal&quot;,&quot;support_big_font&quot;:false,&quot;picture_toward&quot;:0,&quot;picture_dockside&quot;:[],&quot;fill_id&quot;:&quot;b9356a8430bc449e810ff6c6c0088297&quot;,&quot;fill_align&quot;:&quot;lb&quot;,&quot;chip_types&quot;:[&quot;header&quot;]},{&quot;text_align&quot;:&quot;lt&quot;,&quot;text_direction&quot;:&quot;horizontal&quot;,&quot;support_big_font&quot;:false,&quot;picture_toward&quot;:0,&quot;picture_dockside&quot;:[],&quot;fill_id&quot;:&quot;87818fc08c124240a413214692eeb532&quot;,&quot;fill_align&quot;:&quot;lt&quot;,&quot;chip_types&quot;:[&quot;text&quot;,&quot;picture&quot;,&quot;chart&quot;,&quot;table&quot;]}]]"/>
  <p:tag name="KSO_WM_CHIP_DECFILLPROP" val="[]"/>
  <p:tag name="KSO_WM_SLIDE_TYPE" val="text"/>
  <p:tag name="KSO_WM_SLIDE_SIZE" val="888*540"/>
  <p:tag name="KSO_WM_SLIDE_POSITION" val="0*0"/>
  <p:tag name="KSO_WM_CHIP_GROUPID" val="5eecb72aa758c1ec0b708a76"/>
  <p:tag name="KSO_WM_SLIDE_BK_DARK_LIGHT" val="2"/>
  <p:tag name="KSO_WM_SLIDE_BACKGROUND_TYPE" val="general"/>
  <p:tag name="KSO_WM_SLIDE_SUPPORT_FEATURE_TYPE" val="0"/>
  <p:tag name="KSO_WM_SLIDE_SUBTYPE" val="picTxt"/>
  <p:tag name="KSO_WM_TEMPLATE_ASSEMBLE_XID" val="60656e704054ed1e2fb7f8b9"/>
  <p:tag name="KSO_WM_TEMPLATE_ASSEMBLE_GROUPID" val="60656e704054ed1e2fb7f8b9"/>
  <p:tag name="KSO_WM_SLIDE_LAYOUT_INFO" val="{&quot;backgroundInfo&quot;:[{&quot;bottom&quot;:0,&quot;bottomAbs&quot;:false,&quot;left&quot;:0,&quot;leftAbs&quot;:false,&quot;right&quot;:0,&quot;rightAbs&quot;:false,&quot;top&quot;:0,&quot;topAbs&quot;:false,&quot;type&quot;:&quot;general&quot;}],&quot;direction&quot;:1,&quot;id&quot;:&quot;2021-04-01T14:58:51&quot;,&quot;maxSize&quot;:{&quot;size1&quot;:62.5},&quot;minSize&quot;:{&quot;size1&quot;:48.799999999999997},&quot;normalSize&quot;:{&quot;size1&quot;:60.831249999999997},&quot;subLayout&quot;:[{&quot;id&quot;:&quot;2021-04-01T14:58:51&quot;,&quot;margin&quot;:{&quot;bottom&quot;:0,&quot;left&quot;:0,&quot;right&quot;:2.5399999618530273,&quot;top&quot;:0},&quot;type&quot;:0},{&quot;id&quot;:&quot;2021-04-01T14:58:51&quot;,&quot;maxSize&quot;:{&quot;size1&quot;:39.111012882656524},&quot;minSize&quot;:{&quot;size1&quot;:21.31101288265652},&quot;normalSize&quot;:{&quot;size1&quot;:35.644346215989856},&quot;subLayout&quot;:[{&quot;id&quot;:&quot;2021-04-01T14:58:51&quot;,&quot;margin&quot;:{&quot;bottom&quot;:0.026000002399086952,&quot;left&quot;:0.026000002399086952,&quot;right&quot;:2.5399999618530273,&quot;top&quot;:2.5399999618530273},&quot;type&quot;:0},{&quot;id&quot;:&quot;2021-04-01T14:58:51&quot;,&quot;margin&quot;:{&quot;bottom&quot;:2.5399999618530273,&quot;left&quot;:0.026000002399086952,&quot;right&quot;:2.5399999618530273,&quot;top&quot;:0.81999999284744263},&quot;type&quot;:0}],&quot;type&quot;:0}],&quot;type&quot;:0}"/>
  <p:tag name="KSO_WM_SLIDE_BACKGROUND" val="[&quot;general&quot;]"/>
  <p:tag name="KSO_WM_SLIDE_CAN_ADD_NAVIGATION" val="1"/>
</p:tagLst>
</file>

<file path=ppt/tags/tag11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07827_1*a*1"/>
  <p:tag name="KSO_WM_TEMPLATE_CATEGORY" val="diagram"/>
  <p:tag name="KSO_WM_TEMPLATE_INDEX" val="20207827"/>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c299450fce6a4c7eaafa57460b2d005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cf3d1822b9ee4d44aa381ca2dbac4734"/>
  <p:tag name="KSO_WM_UNIT_TEXT_FILL_FORE_SCHEMECOLOR_INDEX_BRIGHTNESS" val="0"/>
  <p:tag name="KSO_WM_UNIT_TEXT_FILL_FORE_SCHEMECOLOR_INDEX" val="13"/>
  <p:tag name="KSO_WM_UNIT_TEXT_FILL_TYPE" val="1"/>
  <p:tag name="KSO_WM_TEMPLATE_ASSEMBLE_XID" val="60656e704054ed1e2fb7f8b9"/>
  <p:tag name="KSO_WM_TEMPLATE_ASSEMBLE_GROUPID" val="60656e704054ed1e2fb7f8b9"/>
</p:tagLst>
</file>

<file path=ppt/tags/tag11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827_1*f*1"/>
  <p:tag name="KSO_WM_TEMPLATE_CATEGORY" val="diagram"/>
  <p:tag name="KSO_WM_TEMPLATE_INDEX" val="20207827"/>
  <p:tag name="KSO_WM_UNIT_LAYERLEVEL" val="1"/>
  <p:tag name="KSO_WM_TAG_VERSION" val="1.0"/>
  <p:tag name="KSO_WM_BEAUTIFY_FLAG" val="#wm#"/>
  <p:tag name="KSO_WM_UNIT_DEFAULT_FONT" val="14;20;2"/>
  <p:tag name="KSO_WM_UNIT_BLOCK" val="0"/>
  <p:tag name="KSO_WM_UNIT_VALUE" val="168"/>
  <p:tag name="KSO_WM_UNIT_SHOW_EDIT_AREA_INDICATION" val="1"/>
  <p:tag name="KSO_WM_CHIP_GROUPID" val="5e6b05596848fb12bee65ac8"/>
  <p:tag name="KSO_WM_CHIP_XID" val="5e6b05596848fb12bee65aca"/>
  <p:tag name="KSO_WM_UNIT_DEC_AREA_ID" val="cb78ba44d7d3401f9c9052e200b5f39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5d71bd8795514aa583ee2d985192fc02"/>
  <p:tag name="KSO_WM_UNIT_SUPPORT_UNIT_TYPE" val="[&quot;d&quot;,&quot;α&quot;,&quot;β&quot;]"/>
  <p:tag name="KSO_WM_UNIT_TEXT_FILL_FORE_SCHEMECOLOR_INDEX_BRIGHTNESS" val="0.25"/>
  <p:tag name="KSO_WM_UNIT_TEXT_FILL_FORE_SCHEMECOLOR_INDEX" val="13"/>
  <p:tag name="KSO_WM_UNIT_TEXT_FILL_TYPE" val="1"/>
  <p:tag name="KSO_WM_TEMPLATE_ASSEMBLE_XID" val="60656e704054ed1e2fb7f8b9"/>
  <p:tag name="KSO_WM_TEMPLATE_ASSEMBLE_GROUPID" val="60656e704054ed1e2fb7f8b9"/>
</p:tagLst>
</file>

<file path=ppt/tags/tag11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1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17.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19.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21.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2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23.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2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25.xml><?xml version="1.0" encoding="utf-8"?>
<p:tagLst xmlns:a="http://schemas.openxmlformats.org/drawingml/2006/main" xmlns:r="http://schemas.openxmlformats.org/officeDocument/2006/relationships" xmlns:p="http://schemas.openxmlformats.org/presentationml/2006/main">
  <p:tag name="KSO_WM_SLIDE_ID" val="diagram202171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45"/>
  <p:tag name="KSO_WM_SLIDE_POSITION" val="0*47"/>
  <p:tag name="KSO_WM_TAG_VERSION" val="1.0"/>
  <p:tag name="KSO_WM_BEAUTIFY_FLAG" val="#wm#"/>
  <p:tag name="KSO_WM_TEMPLATE_CATEGORY" val="diagram"/>
  <p:tag name="KSO_WM_TEMPLATE_INDEX" val="20217183"/>
  <p:tag name="KSO_WM_SLIDE_LAYOUT" val="a_d_f"/>
  <p:tag name="KSO_WM_SLIDE_LAYOUT_CNT" val="1_1_1"/>
  <p:tag name="KSO_WM_SLIDE_BACKGROUND" val="[&quot;general&quot;,&quot;navigation&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picture_toward&quot;:0,&quot;picture_dockside&quot;:[],&quot;fill_id&quot;:&quot;b9ab8460162b46f3a45539a3624e23f5&quot;,&quot;fill_align&quot;:&quot;lm&quot;,&quot;chip_types&quot;:[&quot;header&quot;]},{&quot;text_align&quot;:&quot;cm&quot;,&quot;text_direction&quot;:&quot;horizontal&quot;,&quot;support_big_font&quot;:false,&quot;picture_toward&quot;:0,&quot;picture_dockside&quot;:[],&quot;fill_id&quot;:&quot;92cd73cfb04b4ecea3bda0d252a5f524&quot;,&quot;fill_align&quot;:&quot;cm&quot;,&quot;chip_types&quot;:[&quot;picture&quot;]},{&quot;text_align&quot;:&quot;lm&quot;,&quot;text_direction&quot;:&quot;horizontal&quot;,&quot;support_big_font&quot;:false,&quot;picture_toward&quot;:0,&quot;picture_dockside&quot;:[],&quot;fill_id&quot;:&quot;2eaf28af22184684b447d4f6f371e2c1&quot;,&quot;fill_align&quot;:&quot;lm&quot;,&quot;chip_types&quot;:[&quot;text&quot;]}]]"/>
  <p:tag name="KSO_WM_CHIP_XID" val="5f320d1c9c36e2348c3efb02"/>
  <p:tag name="KSO_WM_CHIP_DECFILLPROP" val="[]"/>
  <p:tag name="KSO_WM_SLIDE_CAN_ADD_NAVIGATION" val="1"/>
  <p:tag name="KSO_WM_CHIP_GROUPID" val="5f320d1c9c36e2348c3efb01"/>
  <p:tag name="KSO_WM_SLIDE_BK_DARK_LIGHT" val="2"/>
  <p:tag name="KSO_WM_SLIDE_BACKGROUND_TYPE" val="general"/>
  <p:tag name="KSO_WM_SLIDE_SUPPORT_FEATURE_TYPE" val="0"/>
  <p:tag name="KSO_WM_TEMPLATE_ASSEMBLE_XID" val="60656fa94054ed1e2fb80e9a"/>
  <p:tag name="KSO_WM_TEMPLATE_ASSEMBLE_GROUPID" val="60656fa94054ed1e2fb80e9a"/>
  <p:tag name="FIXED_XID_TMP" val="5f5ee1ca4d6848d78f644aeb"/>
  <p:tag name="KSO_WM_SLIDE_LAYOUT_INFO" val="{&quot;id&quot;:&quot;2021-04-01T15:59:01&quot;,&quot;maxSize&quot;:{&quot;size1&quot;:29},&quot;minSize&quot;:{&quot;size1&quot;:29},&quot;normalSize&quot;:{&quot;size1&quot;:29},&quot;subLayout&quot;:[{&quot;direction&quot;:1,&quot;id&quot;:&quot;2021-04-01T15:59:01&quot;,&quot;maxSize&quot;:{&quot;size1&quot;:62.600000000000001},&quot;minSize&quot;:{&quot;size1&quot;:62.600000000000001},&quot;normalSize&quot;:{&quot;size1&quot;:62.600000000000001},&quot;subLayout&quot;:[{&quot;id&quot;:&quot;2021-04-01T15:59:01&quot;,&quot;margin&quot;:{&quot;bottom&quot;:0.42300000786781311,&quot;left&quot;:1.6929999589920044,&quot;right&quot;:0.026000002399086952,&quot;top&quot;:2.1170001029968262},&quot;type&quot;:0},{&quot;id&quot;:&quot;2021-04-01T15:59:01&quot;,&quot;margin&quot;:{&quot;bottom&quot;:0.42300000786781311,&quot;left&quot;:2.2930002212524414,&quot;right&quot;:0.84700000286102295,&quot;top&quot;:2.1170001029968262},&quot;type&quot;:0}],&quot;type&quot;:0},{&quot;direction&quot;:1,&quot;id&quot;:&quot;2021-04-01T15:59:01&quot;,&quot;maxSize&quot;:{&quot;size1&quot;:48.699823488275676},&quot;minSize&quot;:{&quot;size1&quot;:48.699823488275676},&quot;normalSize&quot;:{&quot;size1&quot;:48.699823488275676},&quot;subLayout&quot;:[{&quot;id&quot;:&quot;2021-04-01T15:59:01&quot;,&quot;margin&quot;:{&quot;bottom&quot;:1.6670000553131104,&quot;left&quot;:1.6929999589920044,&quot;right&quot;:0.81999999284744263,&quot;top&quot;:0.83800005912780762},&quot;type&quot;:0},{&quot;id&quot;:&quot;2021-04-01T15:59:01&quot;,&quot;margin&quot;:{&quot;bottom&quot;:1.6929999589920044,&quot;left&quot;:0.026000002399086952,&quot;right&quot;:1.6929999589920044,&quot;top&quot;:0.84700000286102295},&quot;type&quot;:0}],&quot;type&quot;:0}],&quot;type&quot;:0}"/>
</p:tagLst>
</file>

<file path=ppt/tags/tag12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17183_1*a*1"/>
  <p:tag name="KSO_WM_TEMPLATE_CATEGORY" val="diagram"/>
  <p:tag name="KSO_WM_TEMPLATE_INDEX" val="2021718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3c56d14c010492aa25edddc094a63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0d7afd8f90945bb8410fc42368d7d9a"/>
  <p:tag name="KSO_WM_UNIT_TEXT_FILL_FORE_SCHEMECOLOR_INDEX_BRIGHTNESS" val="0"/>
  <p:tag name="KSO_WM_UNIT_TEXT_FILL_FORE_SCHEMECOLOR_INDEX" val="13"/>
  <p:tag name="KSO_WM_UNIT_TEXT_FILL_TYPE" val="1"/>
  <p:tag name="KSO_WM_TEMPLATE_ASSEMBLE_XID" val="60656fa94054ed1e2fb80e9a"/>
  <p:tag name="KSO_WM_TEMPLATE_ASSEMBLE_GROUPID" val="60656fa94054ed1e2fb80e9a"/>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INDEX" val="20217083"/>
  <p:tag name="KSO_WM_TEMPLATE_CATEGORY" val="diagram"/>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INDEX" val="20217083"/>
  <p:tag name="KSO_WM_TEMPLATE_CATEGORY" val="diagra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17083"/>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heme/theme1.xml><?xml version="1.0" encoding="utf-8"?>
<a:theme xmlns:a="http://schemas.openxmlformats.org/drawingml/2006/main" name="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Lenovo Template">
  <a:themeElements>
    <a:clrScheme name="LENOVO">
      <a:dk1>
        <a:srgbClr val="000000"/>
      </a:dk1>
      <a:lt1>
        <a:sysClr val="window" lastClr="FFFFFF"/>
      </a:lt1>
      <a:dk2>
        <a:srgbClr val="C00000"/>
      </a:dk2>
      <a:lt2>
        <a:srgbClr val="000000"/>
      </a:lt2>
      <a:accent1>
        <a:srgbClr val="FF0000"/>
      </a:accent1>
      <a:accent2>
        <a:srgbClr val="939598"/>
      </a:accent2>
      <a:accent3>
        <a:srgbClr val="FFC425"/>
      </a:accent3>
      <a:accent4>
        <a:srgbClr val="64BEDC"/>
      </a:accent4>
      <a:accent5>
        <a:srgbClr val="414042"/>
      </a:accent5>
      <a:accent6>
        <a:srgbClr val="FFFFFF"/>
      </a:accent6>
      <a:hlink>
        <a:srgbClr val="EC2225"/>
      </a:hlink>
      <a:folHlink>
        <a:srgbClr val="64BED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novo Master">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F2F2F2"/>
      </a:dk2>
      <a:lt2>
        <a:srgbClr val="FFFFFF"/>
      </a:lt2>
      <a:accent1>
        <a:srgbClr val="266CBA"/>
      </a:accent1>
      <a:accent2>
        <a:srgbClr val="0887CE"/>
      </a:accent2>
      <a:accent3>
        <a:srgbClr val="089AC2"/>
      </a:accent3>
      <a:accent4>
        <a:srgbClr val="07A99D"/>
      </a:accent4>
      <a:accent5>
        <a:srgbClr val="07B566"/>
      </a:accent5>
      <a:accent6>
        <a:srgbClr val="6CBA26"/>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LenovoTemplate-16x9</Template>
  <TotalTime>145</TotalTime>
  <Words>2700</Words>
  <Application>Microsoft Office PowerPoint</Application>
  <PresentationFormat>自定义</PresentationFormat>
  <Paragraphs>129</Paragraphs>
  <Slides>8</Slides>
  <Notes>8</Notes>
  <HiddenSlides>0</HiddenSlides>
  <MMClips>0</MMClips>
  <ScaleCrop>false</ScaleCrop>
  <HeadingPairs>
    <vt:vector size="6" baseType="variant">
      <vt:variant>
        <vt:lpstr>已用的字体</vt:lpstr>
      </vt:variant>
      <vt:variant>
        <vt:i4>7</vt:i4>
      </vt:variant>
      <vt:variant>
        <vt:lpstr>主题</vt:lpstr>
      </vt:variant>
      <vt:variant>
        <vt:i4>5</vt:i4>
      </vt:variant>
      <vt:variant>
        <vt:lpstr>幻灯片标题</vt:lpstr>
      </vt:variant>
      <vt:variant>
        <vt:i4>8</vt:i4>
      </vt:variant>
    </vt:vector>
  </HeadingPairs>
  <TitlesOfParts>
    <vt:vector size="20" baseType="lpstr">
      <vt:lpstr>Foundry Gridnik Medium</vt:lpstr>
      <vt:lpstr>宋体</vt:lpstr>
      <vt:lpstr>微软雅黑</vt:lpstr>
      <vt:lpstr>Arial</vt:lpstr>
      <vt:lpstr>Calibri</vt:lpstr>
      <vt:lpstr>Times New Roman</vt:lpstr>
      <vt:lpstr>Wingdings</vt:lpstr>
      <vt:lpstr>LenovoTemplate-16x9</vt:lpstr>
      <vt:lpstr>1_Lenovo Template</vt:lpstr>
      <vt:lpstr>2_Lenovo Master</vt:lpstr>
      <vt:lpstr>Office 主题</vt:lpstr>
      <vt:lpstr>1_LenovoTemplate-16x9</vt:lpstr>
      <vt:lpstr>了解计算机故障基础知识</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10 SW Status Update</dc:title>
  <dc:creator>zhangfx1</dc:creator>
  <cp:lastModifiedBy>46850</cp:lastModifiedBy>
  <cp:revision>360</cp:revision>
  <dcterms:created xsi:type="dcterms:W3CDTF">2015-06-11T22:42:00Z</dcterms:created>
  <dcterms:modified xsi:type="dcterms:W3CDTF">2022-01-19T11:00:29Z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D3C90AB273354F5095ED62069CFCD8E7</vt:lpwstr>
  </property>
  <property fmtid="{D5CDD505-2E9C-101B-9397-08002B2CF9AE}" pid="3" name="KSOProductBuildVer">
    <vt:lpwstr>2052-11.1.0.10700</vt:lpwstr>
  </property>
</Properties>
</file>